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F533-2D2E-4456-A39F-AEA28999816E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3569-575E-463A-9643-F1430051F8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F533-2D2E-4456-A39F-AEA28999816E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3569-575E-463A-9643-F1430051F8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F533-2D2E-4456-A39F-AEA28999816E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3569-575E-463A-9643-F1430051F8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F533-2D2E-4456-A39F-AEA28999816E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3569-575E-463A-9643-F1430051F8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F533-2D2E-4456-A39F-AEA28999816E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3569-575E-463A-9643-F1430051F8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F533-2D2E-4456-A39F-AEA28999816E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3569-575E-463A-9643-F1430051F8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F533-2D2E-4456-A39F-AEA28999816E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3569-575E-463A-9643-F1430051F8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F533-2D2E-4456-A39F-AEA28999816E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3569-575E-463A-9643-F1430051F8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F533-2D2E-4456-A39F-AEA28999816E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3569-575E-463A-9643-F1430051F8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F533-2D2E-4456-A39F-AEA28999816E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3569-575E-463A-9643-F1430051F8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4F533-2D2E-4456-A39F-AEA28999816E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03569-575E-463A-9643-F1430051F8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4F533-2D2E-4456-A39F-AEA28999816E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03569-575E-463A-9643-F1430051F8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F:\STUDENTS\journalism\2014 Yearbook Pictures\Organizations\National Honor Society\sier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:\STUDENTS\journalism\2014 Yearbook Pictures\Organizations\National Honor Society\brask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:\STUDENTS\journalism\2014 Yearbook Pictures\Organizations\National Honor Society\braska and cal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:\STUDENTS\journalism\2014 Yearbook Pictures\Organizations\National Honor Society\daci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4800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F:\STUDENTS\journalism\2014 Yearbook Pictures\Organizations\National Honor Society\da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F:\STUDENTS\journalism\2014 Yearbook Pictures\Organizations\National Honor Society\journee and shay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F:\STUDENTS\journalism\2014 Yearbook Pictures\Organizations\National Honor Society\madd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Jacob Blum</dc:creator>
  <cp:lastModifiedBy>Jacob Blum</cp:lastModifiedBy>
  <cp:revision>1</cp:revision>
  <dcterms:created xsi:type="dcterms:W3CDTF">2014-05-05T17:06:48Z</dcterms:created>
  <dcterms:modified xsi:type="dcterms:W3CDTF">2014-05-05T17:45:10Z</dcterms:modified>
</cp:coreProperties>
</file>