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6" r:id="rId4"/>
    <p:sldId id="262" r:id="rId5"/>
    <p:sldId id="263" r:id="rId6"/>
    <p:sldId id="261" r:id="rId7"/>
    <p:sldId id="260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2" d="100"/>
          <a:sy n="22" d="100"/>
        </p:scale>
        <p:origin x="-2544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2E3D-B4BA-49D9-B9B1-9D585BF8EE9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DB8D-6DA4-46B2-879E-3D21592FEA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2013-11-20T17:55:58Z</dcterms:created>
  <dcterms:modified xsi:type="dcterms:W3CDTF">2013-11-20T18:00:57Z</dcterms:modified>
</cp:coreProperties>
</file>