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66" r:id="rId12"/>
    <p:sldId id="267" r:id="rId13"/>
    <p:sldId id="264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7DFB-B593-4299-B2D7-FDCBC1D687A8}" type="datetimeFigureOut">
              <a:rPr lang="en-US" smtClean="0"/>
              <a:t>5/4/2014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25164-AB53-472A-A740-16BE120CA1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7DFB-B593-4299-B2D7-FDCBC1D687A8}" type="datetimeFigureOut">
              <a:rPr lang="en-US" smtClean="0"/>
              <a:t>5/4/2014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25164-AB53-472A-A740-16BE120CA1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7DFB-B593-4299-B2D7-FDCBC1D687A8}" type="datetimeFigureOut">
              <a:rPr lang="en-US" smtClean="0"/>
              <a:t>5/4/2014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25164-AB53-472A-A740-16BE120CA1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7DFB-B593-4299-B2D7-FDCBC1D687A8}" type="datetimeFigureOut">
              <a:rPr lang="en-US" smtClean="0"/>
              <a:t>5/4/2014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25164-AB53-472A-A740-16BE120CA1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7DFB-B593-4299-B2D7-FDCBC1D687A8}" type="datetimeFigureOut">
              <a:rPr lang="en-US" smtClean="0"/>
              <a:t>5/4/2014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25164-AB53-472A-A740-16BE120CA1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7DFB-B593-4299-B2D7-FDCBC1D687A8}" type="datetimeFigureOut">
              <a:rPr lang="en-US" smtClean="0"/>
              <a:t>5/4/2014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25164-AB53-472A-A740-16BE120CA1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7DFB-B593-4299-B2D7-FDCBC1D687A8}" type="datetimeFigureOut">
              <a:rPr lang="en-US" smtClean="0"/>
              <a:t>5/4/2014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25164-AB53-472A-A740-16BE120CA1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7DFB-B593-4299-B2D7-FDCBC1D687A8}" type="datetimeFigureOut">
              <a:rPr lang="en-US" smtClean="0"/>
              <a:t>5/4/2014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25164-AB53-472A-A740-16BE120CA1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7DFB-B593-4299-B2D7-FDCBC1D687A8}" type="datetimeFigureOut">
              <a:rPr lang="en-US" smtClean="0"/>
              <a:t>5/4/2014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25164-AB53-472A-A740-16BE120CA1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7DFB-B593-4299-B2D7-FDCBC1D687A8}" type="datetimeFigureOut">
              <a:rPr lang="en-US" smtClean="0"/>
              <a:t>5/4/2014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25164-AB53-472A-A740-16BE120CA1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7DFB-B593-4299-B2D7-FDCBC1D687A8}" type="datetimeFigureOut">
              <a:rPr lang="en-US" smtClean="0"/>
              <a:t>5/4/2014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25164-AB53-472A-A740-16BE120CA1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2D7DFB-B593-4299-B2D7-FDCBC1D687A8}" type="datetimeFigureOut">
              <a:rPr lang="en-US" smtClean="0"/>
              <a:t>5/4/2014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325164-AB53-472A-A740-16BE120CA1A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blumj\Pictures\NHS Bowling\DSC055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C:\Users\blumj\Pictures\NHS Bowling\DSC056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C:\Users\blumj\Pictures\NHS Bowling\DSC055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C:\Users\blumj\Pictures\NHS Bowling\DSC055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:\Users\blumj\Pictures\NHS Bowling\DSC056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3"/>
            <a:ext cx="9144000" cy="68573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blumj\Pictures\NHS Bowling\DSC055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C:\Users\blumj\Pictures\NHS Bowling\DSC055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blumj\Pictures\NHS Bowling\DSC055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blumj\Pictures\NHS Bowling\DSC055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blumj\Pictures\NHS Bowling\DSC055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blumj\Pictures\NHS Bowling\DSC056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Users\blumj\Pictures\NHS Bowling\DSC056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blumj\Pictures\NHS Bowling\DSC056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Office PowerPoint</Application>
  <PresentationFormat>On-screen Show (4:3)</PresentationFormat>
  <Paragraphs>0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Jacob Blum</dc:creator>
  <cp:lastModifiedBy>Jacob Blum</cp:lastModifiedBy>
  <cp:revision>1</cp:revision>
  <dcterms:created xsi:type="dcterms:W3CDTF">2014-05-05T01:37:23Z</dcterms:created>
  <dcterms:modified xsi:type="dcterms:W3CDTF">2014-05-05T01:43:50Z</dcterms:modified>
</cp:coreProperties>
</file>