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D905-B2A6-44EE-AEDF-F44CBC9C264F}" type="datetimeFigureOut">
              <a:rPr lang="en-US" smtClean="0"/>
              <a:pPr/>
              <a:t>11/20/2013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39A10-1D94-4925-A1CC-64E3F30C4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2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2</cp:revision>
  <dcterms:created xsi:type="dcterms:W3CDTF">2013-11-20T18:01:30Z</dcterms:created>
  <dcterms:modified xsi:type="dcterms:W3CDTF">2013-11-20T21:14:29Z</dcterms:modified>
</cp:coreProperties>
</file>