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A23A-5A31-4E4C-9734-BEE0F3A01E1F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9363-AE4F-4993-B7CC-1D88D9F41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A23A-5A31-4E4C-9734-BEE0F3A01E1F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9363-AE4F-4993-B7CC-1D88D9F41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A23A-5A31-4E4C-9734-BEE0F3A01E1F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9363-AE4F-4993-B7CC-1D88D9F41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A23A-5A31-4E4C-9734-BEE0F3A01E1F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9363-AE4F-4993-B7CC-1D88D9F41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A23A-5A31-4E4C-9734-BEE0F3A01E1F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9363-AE4F-4993-B7CC-1D88D9F41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A23A-5A31-4E4C-9734-BEE0F3A01E1F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9363-AE4F-4993-B7CC-1D88D9F41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A23A-5A31-4E4C-9734-BEE0F3A01E1F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9363-AE4F-4993-B7CC-1D88D9F41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A23A-5A31-4E4C-9734-BEE0F3A01E1F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9363-AE4F-4993-B7CC-1D88D9F41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A23A-5A31-4E4C-9734-BEE0F3A01E1F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9363-AE4F-4993-B7CC-1D88D9F41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A23A-5A31-4E4C-9734-BEE0F3A01E1F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9363-AE4F-4993-B7CC-1D88D9F41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A23A-5A31-4E4C-9734-BEE0F3A01E1F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9363-AE4F-4993-B7CC-1D88D9F41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8A23A-5A31-4E4C-9734-BEE0F3A01E1F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49363-AE4F-4993-B7CC-1D88D9F41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blumj\Pictures\Sophomore Pilgrimage\DSC05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blumj\Pictures\Sophomore Pilgrimage\DSC054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blumj\Pictures\Sophomore Pilgrimage\DSC05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blumj\Pictures\Sophomore Pilgrimage\DSC054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blumj\Pictures\Sophomore Pilgrimage\DSC05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blumj\Pictures\Sophomore Pilgrimage\DSC054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blumj\Pictures\Sophomore Pilgrimage\DSC05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blumj\Pictures\Sophomore Pilgrimage\DSC05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blumj\Pictures\Sophomore Pilgrimage\DSC05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blumj\Pictures\Sophomore Pilgrimage\DSC05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blumj\Pictures\Sophomore Pilgrimage\DSC05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blumj\Pictures\Sophomore Pilgrimage\DSC05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blumj\Pictures\Sophomore Pilgrimage\DSC05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blumj\Pictures\Sophomore Pilgrimage\DSC05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blumj\Pictures\Sophomore Pilgrimage\DSC05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Jacob Blum</dc:creator>
  <cp:lastModifiedBy>Jacob Blum</cp:lastModifiedBy>
  <cp:revision>2</cp:revision>
  <dcterms:created xsi:type="dcterms:W3CDTF">2014-04-03T01:17:21Z</dcterms:created>
  <dcterms:modified xsi:type="dcterms:W3CDTF">2014-04-03T01:22:55Z</dcterms:modified>
</cp:coreProperties>
</file>