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6" r:id="rId4"/>
    <p:sldId id="257" r:id="rId5"/>
    <p:sldId id="258" r:id="rId6"/>
    <p:sldId id="259" r:id="rId7"/>
    <p:sldId id="271" r:id="rId8"/>
    <p:sldId id="267" r:id="rId9"/>
    <p:sldId id="268" r:id="rId10"/>
    <p:sldId id="260" r:id="rId11"/>
    <p:sldId id="261" r:id="rId12"/>
    <p:sldId id="262" r:id="rId13"/>
    <p:sldId id="263" r:id="rId14"/>
    <p:sldId id="265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3D80-8853-47CD-A65C-4672E6FBFE2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57B1-0BFE-4E58-ABAE-CB265A050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3D80-8853-47CD-A65C-4672E6FBFE2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57B1-0BFE-4E58-ABAE-CB265A050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3D80-8853-47CD-A65C-4672E6FBFE2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57B1-0BFE-4E58-ABAE-CB265A050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3D80-8853-47CD-A65C-4672E6FBFE2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57B1-0BFE-4E58-ABAE-CB265A050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3D80-8853-47CD-A65C-4672E6FBFE2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57B1-0BFE-4E58-ABAE-CB265A050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3D80-8853-47CD-A65C-4672E6FBFE2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57B1-0BFE-4E58-ABAE-CB265A050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3D80-8853-47CD-A65C-4672E6FBFE2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57B1-0BFE-4E58-ABAE-CB265A050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3D80-8853-47CD-A65C-4672E6FBFE2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57B1-0BFE-4E58-ABAE-CB265A050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3D80-8853-47CD-A65C-4672E6FBFE2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57B1-0BFE-4E58-ABAE-CB265A050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3D80-8853-47CD-A65C-4672E6FBFE2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57B1-0BFE-4E58-ABAE-CB265A050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3D80-8853-47CD-A65C-4672E6FBFE2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57B1-0BFE-4E58-ABAE-CB265A050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3D80-8853-47CD-A65C-4672E6FBFE2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57B1-0BFE-4E58-ABAE-CB265A0502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offutt.af.mil/shared/media/photodb/web/2013/03/130305-F-XV591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948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0.tqn.com/d/usmilitary/1/0/V/I/4/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http://www.globalsecurity.org/wmd/facility/images/offutt-stratcom-hq-DNSD9905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kathwilliams.com/images/projects/thumbs/500x375kha-offutt-afwa-9205-190of198-20080521_L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earthnetworks.com/DesktopModules/Orizonti_NukeNews/image.aspx?f=NewsImages%5C572.jpg&amp;tw=440&amp;th=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2013-10-28T15:00:13Z</dcterms:created>
  <dcterms:modified xsi:type="dcterms:W3CDTF">2013-10-28T15:33:11Z</dcterms:modified>
</cp:coreProperties>
</file>