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5654-8913-4ABC-A2AB-AF8D875A7B20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DFCF-4662-44AD-B170-D249230A59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5654-8913-4ABC-A2AB-AF8D875A7B20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DFCF-4662-44AD-B170-D249230A59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5654-8913-4ABC-A2AB-AF8D875A7B20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DFCF-4662-44AD-B170-D249230A59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5654-8913-4ABC-A2AB-AF8D875A7B20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DFCF-4662-44AD-B170-D249230A59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5654-8913-4ABC-A2AB-AF8D875A7B20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DFCF-4662-44AD-B170-D249230A59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5654-8913-4ABC-A2AB-AF8D875A7B20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DFCF-4662-44AD-B170-D249230A59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5654-8913-4ABC-A2AB-AF8D875A7B20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DFCF-4662-44AD-B170-D249230A59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5654-8913-4ABC-A2AB-AF8D875A7B20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DFCF-4662-44AD-B170-D249230A59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5654-8913-4ABC-A2AB-AF8D875A7B20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DFCF-4662-44AD-B170-D249230A59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5654-8913-4ABC-A2AB-AF8D875A7B20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DFCF-4662-44AD-B170-D249230A59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5654-8913-4ABC-A2AB-AF8D875A7B20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DFCF-4662-44AD-B170-D249230A59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55654-8913-4ABC-A2AB-AF8D875A7B20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DDFCF-4662-44AD-B170-D249230A597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blumj\Pictures\Holocaust Wahoo\DSC05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blumj\Pictures\Holocaust Wahoo\DSC05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" y="0"/>
            <a:ext cx="914291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blumj\Pictures\Holocaust Wahoo\DSC05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blumj\Pictures\Holocaust Wahoo\DSC05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blumj\Pictures\Holocaust Wahoo\DSC05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blumj\Pictures\Holocaust Wahoo\DSC053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blumj\Pictures\Holocaust Wahoo\DSC05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blumj\Pictures\Holocaust Wahoo\DSC05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blumj\Pictures\Holocaust Wahoo\DSC05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blumj\Pictures\Holocaust Wahoo\DSC053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Jacob Blum</dc:creator>
  <cp:lastModifiedBy>Jacob Blum</cp:lastModifiedBy>
  <cp:revision>1</cp:revision>
  <dcterms:created xsi:type="dcterms:W3CDTF">2014-03-06T02:30:43Z</dcterms:created>
  <dcterms:modified xsi:type="dcterms:W3CDTF">2014-03-06T02:35:12Z</dcterms:modified>
</cp:coreProperties>
</file>