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37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A70B3-2C7E-4DC2-B53F-5CB1226048F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9C52-F9FF-4131-8D1C-9C1A56E216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1</cp:revision>
  <dcterms:created xsi:type="dcterms:W3CDTF">2013-10-29T14:29:00Z</dcterms:created>
  <dcterms:modified xsi:type="dcterms:W3CDTF">2013-10-29T14:39:10Z</dcterms:modified>
</cp:coreProperties>
</file>