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4" r:id="rId18"/>
    <p:sldId id="270" r:id="rId19"/>
    <p:sldId id="271" r:id="rId20"/>
    <p:sldId id="273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6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11C61-88FA-42F7-B573-ED3B675DA5AF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1EA19-C34B-47F0-B762-BD0DB9D79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E6A9438-5660-47F4-A608-883D37B58C4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80EB30B-DA05-4EA3-AFD5-A79B7C39D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uWWVyz9v8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d/df/ClimateMap_Wor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1300"/>
            <a:ext cx="9144000" cy="2273300"/>
          </a:xfrm>
        </p:spPr>
        <p:txBody>
          <a:bodyPr/>
          <a:lstStyle/>
          <a:p>
            <a:r>
              <a:rPr lang="en-US" sz="6600" dirty="0" smtClean="0"/>
              <a:t>V. Types of Climates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graphics8.nytimes.com/images/2007/11/02/us/02everglades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Mediterranean </a:t>
            </a:r>
            <a:r>
              <a:rPr lang="en-US" dirty="0" smtClean="0"/>
              <a:t>– Climates that have hot, dry weather in the summer and a rainy season in the winter</a:t>
            </a:r>
          </a:p>
          <a:p>
            <a:endParaRPr lang="en-US" dirty="0"/>
          </a:p>
        </p:txBody>
      </p:sp>
      <p:pic>
        <p:nvPicPr>
          <p:cNvPr id="35842" name="Picture 2" descr="http://thejarrahforest-al.wikispaces.com/file/view/mapsViews800.gif/35970433/mapsViews8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adventuresbydisney.com/media/abd/europe/italy-vacations/venice-gondolas-canal-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Maritime</a:t>
            </a:r>
            <a:r>
              <a:rPr lang="en-US" dirty="0" smtClean="0"/>
              <a:t> – Climates are wet year-round, with mild winters and cool summers</a:t>
            </a:r>
          </a:p>
          <a:p>
            <a:r>
              <a:rPr lang="en-US" dirty="0" smtClean="0"/>
              <a:t>They exist where moist winds blow onshore</a:t>
            </a:r>
            <a:endParaRPr lang="en-US" dirty="0"/>
          </a:p>
        </p:txBody>
      </p:sp>
      <p:pic>
        <p:nvPicPr>
          <p:cNvPr id="37890" name="Picture 2" descr="http://upload.wikimedia.org/wikipedia/commons/thumb/3/3e/Koppen_classification_worldmap_CfbCfc.png/400px-Koppen_classification_worldmap_CfbC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8914" name="AutoShape 2" descr="data:image/jpeg;base64,/9j/4AAQSkZJRgABAQAAAQABAAD/2wCEAAkGBxQTEhQUEhMWFRQUFhUYFxUYFhgXGBUYFBQWGBQUGhcYHCggGB0lHBcVITEhJSkrLi4uGB8zODMsNygtLisBCgoKDg0OFBAQGiwkHBwsLCwsLCwsLCwsLCwsLCwsLCwsLCwsLCwsLCwsLCwsLCwsLCwsLCwsLCwsLCwsLCwsLP/AABEIALcBEwMBIgACEQEDEQH/xAAcAAABBQEBAQAAAAAAAAAAAAADAAECBAUGBwj/xAA+EAABAwIDBAcHAgUEAgMAAAABAAIRAyESMUEEUWGBBRMicZGhsQYUMsHR4fBC8QcVUmKSI0NygrLSJFOj/8QAGQEBAQEBAQEAAAAAAAAAAAAAAAECAwQF/8QAIxEBAQEBAAIBBAIDAAAAAAAAAAERAhIhEwMxMkFRYQQUIv/aAAwDAQACEQMRAD8AyhKkJWk5jSq9eiBkvZrzKpJSTkpsS0mokKOFElNKGoFpUYRkwCGmYxSbs6dqmypCAdTZYVZzYWp1ymaYKmrjGxJ+sV6qwTkh9WNyuordan61WhR4JxRG5NFXrEsaue6tOil7gOKaM7rFJtRamz9FBwzhNU6IjIqeUMrNNVOKqs1Oj8OaiNjV0AFVS61F90S91TQDGnD0b3bvUvdU0DbVUxWTe7p/d0EhVCl1oUBsykKCB8SkmFFS6kqBg0KQSbRKKNm4poiHpJjRSRWMzpc6t8D9Qi/zdkXJHJcyzaRFyAeBJ9bqXvTd88l5J9Tt2vMdCelafHwKel0lScYxAHjbzK5z31u48LBR99nJpK183SfHHYsZOUeqM2gIvmuGG1uza2B3/RBqvdNyQd0wtfMnxu7NLcoPMZkDiSAuEc8nNxd/2cfVQbsYOpA3m/gE+eHxO8NVguXtHeQn6+ln1jP82/VcMzZWiM+UA+Ks0aM2k8ZBIjviyl+us+i6s7dSH62+M+ib+a0h/uDzWC3Z2tF+0eM+XBMGDc3/ABCzf8j+l+KNs9MUf/sHg76KzQ2hj7teDzHoueYIP7WSdWG9T/Zv8L8U/l0pqtGb2jvcEztvpj9Y5SfQLmPeW71Z2IdY4RSqPBMdgGTwDsJCfP1f0T6Mb1PpGmciT3D6rS2R2MAtvmbcM10/Qnsps7Wtd1RaSATicS6YgtcJj9lpu2QU2nALAPvJPEC+QyC1PqdftLxz+nIU3RqndUWew2RWPjNdsctE2hwKBiRCQol4QQBT4eCbEph6qI4FMUxqVAuTOKAh2eRZQds5Cm1/FExWzTaAFkJhTRmvSrwRYpoCRCdtRQLOKQHFVFkQck4IQB3ojaU6qKnibuCZONnCZNivNaWwvP6I4kH5qy3o5o+J95yz5RmpnpsYvhOX5YJe9tdkyDv9cjJ5hfPtr15Cp0GSQ3MZ4gXeA001KHVqRYuc6c4hojcRh3ovvIbm1x4hsfNU6tUGYbzwR6u80EagGYYADnME/bwUHcBHO3JFYw2Ja4xx0TM2cOuAedp8iqiDKdxdt90kojaTssYHfPporFJwBOdic5+ak6tnkO78hTVCpsg3eLaxnzhTc8j4SOQjJMDx8UwaFNTUHPdvUDi3qwGhXOjdmc+o3qmCo6fhIkHvE5KwkVuj+ia9c/6THO3nIeJsug2D2Aqug1ntY3UDtO+gPiu/6Jo1G0Qa1OnSeJEMyNgZjQ+OSJWfGX1uuvPMZtz7MPo72U2amRFMOP8AU/tHwNl0dCiGw0AAaaAfVVdndcaCOPjZaVMEtIGswY4WWmdaVKwHCPVVOlqoFKpJjsOvuJBA+SPSHZAOfMXWN7aPjZzuc5re+5PySe7IX1NcQ1yIHqvjSxr1vOOSokoONLGgJiT40LGljRBcafrEDEnBQGxp+sQpSQFxpi9CThBLGmlKFINQMCiMqFMAnUXBesSQ4SRXmTK4Gnr6jJWtk23QNF9cRH54qLejHETDTGk37k21bMGwAx7idAbaXmF8/ZXtyrjqrLS4A7g6fQ7kzdoAtMj+0WHNVNn6PJvdo3G9+8K2zZsJu4xu7J+SlwGZgMGc8rqJZxHC/wBk73i9hyt5qpXqbioWJkDV3mmtofNVy1M0ieO/6o5rMDeFrdGez1athLG9l2Tvzn4KFPpDFh7DAGxIDRJ0OInNel+ye2tqbO0iA5hLXNyg5+kKya3ZJNc5s/sG22N5O+L33Lqug+gaOzuDmNvlPf5q8Rc8Ve2NgOfJdfGOflaPtQ7I8fI/ZZNUcTf8Gi2qosNb/ssysJ03+S1GQaTLi/5KtsdB1AGuQtYoLGQb35b1bDINyINvH9lRYGm/8+iwvbyp/wDGaN9Vsf4OXSMYMMea5D+IroZQE/qeY7mtHzPinH5Q6v8AzXGymlQlKV6nnTxJpUCU2JASUpQ8YSxhAWUsSF1gS6wIDYk+JA6wJ+tCIPKkCq3XBP14RVppU5VP3kJ/eQguYlIOVL3sfhTjbAoL4KSpe+BJFcztNAubAcRlu/dR2fZ3AQSXbp+qKenKQ+FpM/q/aUD+emb07bw/0GFfMyvobBXUXblEbGdXR4on87BI7DgDkYtbuSrbVjy9NVL6S0E0malx5AID9gaTrG6wRieKdvEprG6VHZWggQJ3uK9X9mPY3ZhSD6vV7SXEdppOAAgdgtmDfeOS8paQu/8A4XPrNquBpuFB4MudYBzB2SL3nLwWuPut+3pubX/D/YyZFHDmey54B4dokAdyztk9jWtdZxaGu5wLgg90ea9CcSRbTVVKtHU5/n3W+uYnPVZWFWqHfEH8CBVZDiOPqrGzMGE/kTln3rpvpzXSLcLKnUpjPifD9lfm3L7qo/jxVhVYBWadKYvqD55eqr4ZRNlNhkYcQddbX0KVGgx3z+q4X+JpnqBuL/PD9F3TIjmQuD9vjirNb/S0eJc75QnH5HX4uIIPFNB4q+dmUTsy9GuOKMd6aFdOzpvd+KaYpQlBV33fio+78U1MVELaahaBAklzRvzN/KVf934qj0xNNgcMw5sWU6vqt/T53qQRKVYFCb77+KXu61rFmASlJRvdkvdu9NMCxFLEUX3Ybyl7sN5TTA5KUonuw3lP7txKaISki+7cUk0xxxowJLyCc7HOeIRWExZoOV3AXg5wmksNyH5Q1s7lMVXOEOEbhlzXz3tWXbQ1gkWnUWB3wEOjtGMw3ET3fNVKoAsSDF4EuidZNgnb0iwC1MaXue68KeKVoVaRGahkh++YxlEcZnyUHV+SmItNcFo7J05tFKOrrVGhuQDjH+JMLDbUGic1Uw16h7L/AMR7lm2uscOCo1gEG4djwnLI2FrrqHe1mxk22mlcgfFrlr65LwbrSmbVcDn5T6rcpkfQu0sh0jUSI8Pkj02wDfdpoBdeXeznttXLqdM0abqVJoacEsIaAYuXEco00Xp9N4qU2ubkWgjLI781ufZLMWaDQabdbNy4QRfkh1AjbKey22mSFUF/HyhaZVm5oGxmHvv/ALjvEzHkrIF0HZx2nHQvHPsz8whjUBzz09AvNvay211b/wBMX302H1XodWsG2P6iAO/P5Fea+2DsO1vcSLlpHcGNF/Apz91xnjGcgCO+D6Kh/OWAkODgQYIibjNWjtoGoG4X07lm7ZRpVDiOKdYi/E2PyXTaz4xaHTVHVzv8T9Eeh0jRdk/xEeoWE7okH4XH/taN99UHa6IpC7wIEwKjhv0Bv5d6bTwjrBWp/wBacvp/1fnguL2Ppi8AVOQc+LcXz5Ld2aoSJL53aeIOo+q1Gby18VPf6rnOn69QuwtpTTBBDsUYrXz4krTx8R4+CRvmExJ6o+yVmljS4YTAkZxz1ResZ+D7qqHhPjG9XEqzjb+D7psbfwfdATwmIKXt/B90+Ifg+6FCcBUEkfgSkfg+6gApgIYkCPwfdJPCSDz6mx+clo1OQ9VYow4fHItMAxfldExWIcJm2f1TVNpbkABZeJ6gfeGNdhAmNxHo1TFVpE4QD3QfND67d8lHrOaJqZcSkGobqvd5FQ6wnVMRYgpiN6ESN5T4Tu8UxU8Q1PmkY4qJgZx5KHWbyEGr0P0u6g4FoBGrSB2h3xIXsHsV7TUa9ANa4NqsDppFwxdm/Z/qbGo8l4X7wNPILs/ZYbIQxzXBtaQ2HuAIcRpNovYj1lai3HstF5cGunPTeN6g5xxkaR9Z+SWzHsUoMwxuv9ovPeoVTFTvlWMGGaidP+ZPlCcuvzPo0qhUrRSJ/vcf/wBVRq1wIbyPpded+3FNzqzo7LiyRoDhc6ATexF50ld5WrQATbszHcJXI+0mxF1bGdW9mchwlSX21+nlP8zqE9lxAkzeDfO5Fr8EV9d1w5zu4klbXS+wUy5wqNaxw/UI1iDlfdkuV2qsWGGkEZX4AX+EcVuotl4CcVuJVahWL5kRGtwCO/VEewTmeJUUqlUcDyQtm2Zz3SxrQRrhiL78JA/LKRqEfC88M7aKI6RqNMioY1BjnmNysqVs0NkqAgl1W/Gm4DyBWjSY8ZvnvaAfJyx9j9oSTBY5wtlhEbyd61KfStMiZLTMQ4gH1XWWOd1baDvUw3ioNqg6qYKrJYVIBMCnQSTqEqQKqJKQUQVKUEwkkEkHnj3k6lDRSx2np9E4Y7W/kF49dwzO5N+XRgw6+RlLCpoDhP5+6k1vGETq/wAspCmmiGWqgWA5iVYwAZnwumDxoPmmgUcAkDw9Aj8vzkmBHFNEAZ/dSnuUXAfh+6drPyEXRtk2+rScDSJYRBljiDbuN+4r0n2Y/iKHuLdta2mY7NUAhpO5wvh3zlnlr5gWgZ+im2k8kDCTOQj5qyrmvoL3oGC0hzXQQQZBFrg66X4KtXP+i6LZkZXkzN1xHsTRq0mm8U4ILSTEk3IBMNM6gDmu+Dx1RJaQMJNyDIgX81UzKepUtTkEzgb3Eg3O69lW6VpB3ZeJEd1yQCJ8FKjVAOdvI4jbxS2xraggtcSBiEGDN7br33hEY209HNqNmA6+INdBIiYz5WN78VzXS/sXSLpYGscABDcuBLRaY3Z2W9tXRdSq1x2eoA904W1ZMYIIgAwZmJtkFj9PdM1NlDYoPAAdLnCWEz2MNRsjjBgxpNlVcntfs1XpmAwPv+kkAXiTNh475hUK2xvpyarC0SQDBcLa5WV3bvaXaa7jgJDYEtDQROZJLhu+Sz3PLnRVe0kg2MF1yCQWk9kyBoNUCp0muHZdi4jysoP2Ufk/JWaHR7ADaxJJMAnCcr7o3Z7lcGzSLERvIII5AX+6z5NYwDsAn8/dWaVSoz4WNmQZLXG4nzuFre75wJ0uI0ibqNWg0fExpaJtEg3H3Wp2l5BodMOB7YA/6u3ZZmMxqrVPpynIBqA74puEcbu+qZrKXZcKTCLaEOAgfCiU9upMkimYETlPAyTey6Tv+2LwuU9sa4SxwcOA+ZgA8Ci9b/xi2ZvfSPus93TtIR2KhncGf+6ZvtFQtOJv/JsehK35RjxrTx635JNqzoeYI+V0PYdrbVGJocBoSInL6q2Gq6gYn8/ZEaUsKeOCaCApJABJVMcHdKN5QjU/JTYl4sdRfHySlBxbk+JXAWUsKHiTg96AmHj6pYUPGnDt6KJ1QF5A4RdOHHeguO70+oTtd+ZIJmd6YZZzyUS5E2YYtMz+XRqTT0Glx3mRpOo0K9F6B6MwUySAXmCBwiRnln9VQ6K6EYyHOi8dmLNJ1tmux2WmGtJOd78kk2r1cmQEUZs6AMwM88+/wVzbeky+MNLsMZBLjBghuLsgERYDNBr7PJkm9xAie1ExI4BY3TPSWKiWddShzoABANRrScQa2WhokEC5Fs7wt305x0lLaW4i17gHGRhBubDSSZi8CN6smuG2bhcQBiaXBpDTMPcCJFgRovMqnSe2Uw1jH9ltgXUg2Q2bQC4PAyyOe+yalNQxUoMBcAXRjpgS64aAASZg52us2tO36X6d2VjXOe9oe1ws14cQ6Yjsh0GAdJAnKVibf05s1Rj2srV57UFoBnEWkkuc3s78rEaLEf0ZRLgcMBwIh0OIgixLjMyJtJzuo7V0awFoGMQJjsHK4+KCb3nu71n1VZm10aQxHFU7PAOkzh0aGkQIyE2zyQn1mAAggbsQNrCAY9T81pVNhp37RxAdklrbTYwBaBbUZ57pGgAQQWzr2YM7vi7ueWiaRljaAQ07rYrxnAN9D+SrBeGmDhBNwLaTxudc9EU0Wk/EMNtJAk9+f1TOZ2tYubDKd99Mt9lGlWpVcTmc+AOWQPkLhDq1XkH4gLTcXyByvyVymy5IaQD+kxEzOvLgh4GwbObJIaQW5Hutc79UGdVL3E4XAA5Ah1oM/I+KznuObsRFwS0wYBF7tO8ZLo20hAzbBNs+893zjuQn3tEt7NjAGukbplalSxV2DY9nqiWtqOIgO7YBbJMEwROt+/ctKl0DTABFOOLji55+cqi3ZsJlowuIglga13fiEG8CyPS2mozJ03A7fai+83Ggsuk7jN5rYZ0VTGTY7iVapUQ3L1K5+l0jUaXwWOzgCLG+65J47uajsnT1Rr3dccTCOzAaI14TaYzW53GLxXSl1oi315SoysUe0lLEWvLgdOwQI/yOV5NhYrX2d4eJaZGmk+K1qYOEksB4pKo81J7k0qSULzNmxJwmSQTDki/iVBMgcuSx/kqOE7k+A7kEsaWJQhKPz90UWnBIk271r9E7NT6wYntidSB3BY1x+BM4Heljc6x61sW0MMHEDIym+6VpdaS4A3M2A0gEST3SCvEQ0BXtl6Tq0/gqvb/2MWysrGK9qqvDWlxEmMR0MAE3GYXjvS21sxksY7tH9RxAgZYXSdQd+eanX9oKz2ObUrEsPxAwMQmYJABPcsitOEODyWOtebCZA8QVTxxvbF7QNEBzTBtGIOHZiJaQZtA5cFts2oPmYBBDu014PwkNABIBhsjdlz4ahskucH4gWjKLy74ZkWGt48wup2BghoewWj4QAGhp7XaIBDbjI78isdSNRoe8DE4B5IHAvDb3M4+0L5Zic9UOptDTiBqCco1AcTqJOR9OdSptbcMdltzADg12pdB03kTpdSaYJJg3MOABFv6dxv3GAsqOKBOVZxmIBmwh2458TOveojZ5AhwmZxQYidWg8fTkE1rmMPzi021IkaqXXwLWP9t7Sct4RSrsALiCROUgkDIzPjqhkHETj3TbO8nC6ROURByRhtzzcbrQBiEWi+f35qBrNmCwG85ARkcp38pBRUOtnM798Rk0mRnnrqmaTGYgy6d4IF9fXcpjb6bMRwmJJEOcZcbON5IkQeasP6V2eYdha7MgmLO1kW1mysmpaoPpwS6YjNsnDm4mLWGWXDnB9OCJkyBvi+mKe7wyuuhoPpvEtLC0meyZBIJvaxMyrDC3SDG7gt+FZ8nIVKggn9LZu2SCRneL5c0Os8agkjIYS7GLb7ZwM12zLjPl+6nOivgnm5Gh0LUrQXDAAQZLAHHWMJsLjwd3ra2PooNxYwxxe7dBIuYLcib5zv7lrghMCtSM3oOjsNJv6AHD+1thunNHI0+SiDvRAQtMmwd3mkpSElR5QUgpfmqS4tm5JKXNIIIFOGyiNz05qTe8eAUMAIE6pwxGxcZ5BMHzofJFQ6spBvf4fNTkpYD+FAMhLq9yJgd+Qn7W/wBEUMMKfqydSO77hEAO8KJ5eCAfu15gk8ZI7la2SjDYwgtOY5zaZgqv1gtf7+SmytunzS61MdMxrB8IANpAYQQC0ixJxZ6jkYVXbDJIdUucwZccJgA9W4wB3cTeJQth6SxFrHNAmxf2RaQSSZb2rWMhBpbc0mXNaMxiBLSSWHA452tG6TfK2UXnVjA7HZaLA8dZBiZ0EcVKs4kibAZHUzxGRBBOWqHU2wOEETLrkBzgQAccNMAQNZJEEaXtVqTQD2hZoytG4B0cpzsoqL2skEtLiTE5EDFnfK4yHiq1RjZgHM5xBvofE7hZM5rXBrgZLp3SCTyjM+IQ6oEkNc0m0G2Z7r8uCA7mDBBkmIsADyvbTw1UXU6cyasCIjCcVxAvMjIn9ln1GVDrlqHRbuPHj4m6F/L3mcGETH+4L8cjndakS1rVaVIX61xbr2ZnSMQg8LKdTa9mElwsREmnLhIiQdBHBZD9kqBoAawkRJxyQTaYwgC6E6lWHxOaOeLkRC6SZ+md10Wz9LbOz4asAjLDmd85aQrOzdN0HEAVGychIC5MV3Rfq4P9h/8AKABzVLaW3yuTAgADyE7t61rOPRKm3BtzbiTbvBUqO3NcLFeas2x7CQHvHAOPotKh7TVG5gkW/UQZ74NuEK7Ex6D1ieVzGxe0jTckxlZrzFrizI81q0+kgQC1xg6EhvrCuI1A5OCst3SUZtI4/wCnHiXoo6QNrE9xb/7K4NLFwSVIdI8T4t+qSYjz2FIMSSXndYfq1Lq+SSSq4YN4p+rJ1SSUXEXN7lGEklUsKUxckkgYuUcQ3pJIJTuPkk1h/Ckkiwzha4n84KQJ4eH3SSUUanVuDhytmLjVPVqNMfpiDvMjuHekkmFWRtMgtDnQdJtO8jXvzSpVywQH6XMCBMdm4nK9rJJKYCM2kwQ10iwJO8HOI9FF75hgbYQDBMvLhbURbP8AAkkoQF+xUzBI7LoJgfDqcz5ymoswmMRMEBt3BptAJGevkkkrLVyDdgi93EOMOL74JxXxGIVZvRYaS49kCbAnLzSSXTn3HPr0rhtMwWtlmriSSDn8JaJUHOpkwCHE5nBGESOUzuSSVRXcQJzI0IMRyMoQcN0niBHldMkgvbF0q9kNERpEiNwsQFqbHte1uBc0g3sCGgWN8nAjnKSS3z7Zq5R2muPiiSMsci2dsBjzVqnttWwFMTqQQR54fRJJaQcNqG8DnhJ9EkkkT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6" name="AutoShape 4" descr="data:image/jpeg;base64,/9j/4AAQSkZJRgABAQAAAQABAAD/2wCEAAkGBxQTEhQUEhMWFRQUFhUYFxUYFhgXGBUYFBQWGBQUGhcYHCggGB0lHBcVITEhJSkrLi4uGB8zODMsNygtLisBCgoKDg0OFBAQGiwkHBwsLCwsLCwsLCwsLCwsLCwsLCwsLCwsLCwsLCwsLCwsLCwsLCwsLCwsLCwsLCwsLCwsLP/AABEIALcBEwMBIgACEQEDEQH/xAAcAAABBQEBAQAAAAAAAAAAAAADAAECBAUGBwj/xAA+EAABAwIDBAcHAgUEAgMAAAABAAIRAyESMUEEUWGBBRMicZGhsQYUMsHR4fBC8QcVUmKSI0NygrLSJFOj/8QAGQEBAQEBAQEAAAAAAAAAAAAAAAECAwQF/8QAIxEBAQEBAAIBBAIDAAAAAAAAAAERAhIhEwMxMkFRYQQUIv/aAAwDAQACEQMRAD8AyhKkJWk5jSq9eiBkvZrzKpJSTkpsS0mokKOFElNKGoFpUYRkwCGmYxSbs6dqmypCAdTZYVZzYWp1ymaYKmrjGxJ+sV6qwTkh9WNyuordan61WhR4JxRG5NFXrEsaue6tOil7gOKaM7rFJtRamz9FBwzhNU6IjIqeUMrNNVOKqs1Oj8OaiNjV0AFVS61F90S91TQDGnD0b3bvUvdU0DbVUxWTe7p/d0EhVCl1oUBsykKCB8SkmFFS6kqBg0KQSbRKKNm4poiHpJjRSRWMzpc6t8D9Qi/zdkXJHJcyzaRFyAeBJ9bqXvTd88l5J9Tt2vMdCelafHwKel0lScYxAHjbzK5z31u48LBR99nJpK183SfHHYsZOUeqM2gIvmuGG1uza2B3/RBqvdNyQd0wtfMnxu7NLcoPMZkDiSAuEc8nNxd/2cfVQbsYOpA3m/gE+eHxO8NVguXtHeQn6+ln1jP82/VcMzZWiM+UA+Ks0aM2k8ZBIjviyl+us+i6s7dSH62+M+ib+a0h/uDzWC3Z2tF+0eM+XBMGDc3/ABCzf8j+l+KNs9MUf/sHg76KzQ2hj7teDzHoueYIP7WSdWG9T/Zv8L8U/l0pqtGb2jvcEztvpj9Y5SfQLmPeW71Z2IdY4RSqPBMdgGTwDsJCfP1f0T6Mb1PpGmciT3D6rS2R2MAtvmbcM10/Qnsps7Wtd1RaSATicS6YgtcJj9lpu2QU2nALAPvJPEC+QyC1PqdftLxz+nIU3RqndUWew2RWPjNdsctE2hwKBiRCQol4QQBT4eCbEph6qI4FMUxqVAuTOKAh2eRZQds5Cm1/FExWzTaAFkJhTRmvSrwRYpoCRCdtRQLOKQHFVFkQck4IQB3ojaU6qKnibuCZONnCZNivNaWwvP6I4kH5qy3o5o+J95yz5RmpnpsYvhOX5YJe9tdkyDv9cjJ5hfPtr15Cp0GSQ3MZ4gXeA001KHVqRYuc6c4hojcRh3ovvIbm1x4hsfNU6tUGYbzwR6u80EagGYYADnME/bwUHcBHO3JFYw2Ja4xx0TM2cOuAedp8iqiDKdxdt90kojaTssYHfPporFJwBOdic5+ak6tnkO78hTVCpsg3eLaxnzhTc8j4SOQjJMDx8UwaFNTUHPdvUDi3qwGhXOjdmc+o3qmCo6fhIkHvE5KwkVuj+ia9c/6THO3nIeJsug2D2Aqug1ntY3UDtO+gPiu/6Jo1G0Qa1OnSeJEMyNgZjQ+OSJWfGX1uuvPMZtz7MPo72U2amRFMOP8AU/tHwNl0dCiGw0AAaaAfVVdndcaCOPjZaVMEtIGswY4WWmdaVKwHCPVVOlqoFKpJjsOvuJBA+SPSHZAOfMXWN7aPjZzuc5re+5PySe7IX1NcQ1yIHqvjSxr1vOOSokoONLGgJiT40LGljRBcafrEDEnBQGxp+sQpSQFxpi9CThBLGmlKFINQMCiMqFMAnUXBesSQ4SRXmTK4Gnr6jJWtk23QNF9cRH54qLejHETDTGk37k21bMGwAx7idAbaXmF8/ZXtyrjqrLS4A7g6fQ7kzdoAtMj+0WHNVNn6PJvdo3G9+8K2zZsJu4xu7J+SlwGZgMGc8rqJZxHC/wBk73i9hyt5qpXqbioWJkDV3mmtofNVy1M0ieO/6o5rMDeFrdGez1athLG9l2Tvzn4KFPpDFh7DAGxIDRJ0OInNel+ye2tqbO0iA5hLXNyg5+kKya3ZJNc5s/sG22N5O+L33Lqug+gaOzuDmNvlPf5q8Rc8Ve2NgOfJdfGOflaPtQ7I8fI/ZZNUcTf8Gi2qosNb/ssysJ03+S1GQaTLi/5KtsdB1AGuQtYoLGQb35b1bDINyINvH9lRYGm/8+iwvbyp/wDGaN9Vsf4OXSMYMMea5D+IroZQE/qeY7mtHzPinH5Q6v8AzXGymlQlKV6nnTxJpUCU2JASUpQ8YSxhAWUsSF1gS6wIDYk+JA6wJ+tCIPKkCq3XBP14RVppU5VP3kJ/eQguYlIOVL3sfhTjbAoL4KSpe+BJFcztNAubAcRlu/dR2fZ3AQSXbp+qKenKQ+FpM/q/aUD+emb07bw/0GFfMyvobBXUXblEbGdXR4on87BI7DgDkYtbuSrbVjy9NVL6S0E0malx5AID9gaTrG6wRieKdvEprG6VHZWggQJ3uK9X9mPY3ZhSD6vV7SXEdppOAAgdgtmDfeOS8paQu/8A4XPrNquBpuFB4MudYBzB2SL3nLwWuPut+3pubX/D/YyZFHDmey54B4dokAdyztk9jWtdZxaGu5wLgg90ea9CcSRbTVVKtHU5/n3W+uYnPVZWFWqHfEH8CBVZDiOPqrGzMGE/kTln3rpvpzXSLcLKnUpjPifD9lfm3L7qo/jxVhVYBWadKYvqD55eqr4ZRNlNhkYcQddbX0KVGgx3z+q4X+JpnqBuL/PD9F3TIjmQuD9vjirNb/S0eJc75QnH5HX4uIIPFNB4q+dmUTsy9GuOKMd6aFdOzpvd+KaYpQlBV33fio+78U1MVELaahaBAklzRvzN/KVf934qj0xNNgcMw5sWU6vqt/T53qQRKVYFCb77+KXu61rFmASlJRvdkvdu9NMCxFLEUX3Ybyl7sN5TTA5KUonuw3lP7txKaISki+7cUk0xxxowJLyCc7HOeIRWExZoOV3AXg5wmksNyH5Q1s7lMVXOEOEbhlzXz3tWXbQ1gkWnUWB3wEOjtGMw3ET3fNVKoAsSDF4EuidZNgnb0iwC1MaXue68KeKVoVaRGahkh++YxlEcZnyUHV+SmItNcFo7J05tFKOrrVGhuQDjH+JMLDbUGic1Uw16h7L/AMR7lm2uscOCo1gEG4djwnLI2FrrqHe1mxk22mlcgfFrlr65LwbrSmbVcDn5T6rcpkfQu0sh0jUSI8Pkj02wDfdpoBdeXeznttXLqdM0abqVJoacEsIaAYuXEco00Xp9N4qU2ubkWgjLI781ufZLMWaDQabdbNy4QRfkh1AjbKey22mSFUF/HyhaZVm5oGxmHvv/ALjvEzHkrIF0HZx2nHQvHPsz8whjUBzz09AvNvay211b/wBMX302H1XodWsG2P6iAO/P5Fea+2DsO1vcSLlpHcGNF/Apz91xnjGcgCO+D6Kh/OWAkODgQYIibjNWjtoGoG4X07lm7ZRpVDiOKdYi/E2PyXTaz4xaHTVHVzv8T9Eeh0jRdk/xEeoWE7okH4XH/taN99UHa6IpC7wIEwKjhv0Bv5d6bTwjrBWp/wBacvp/1fnguL2Ppi8AVOQc+LcXz5Ld2aoSJL53aeIOo+q1Gby18VPf6rnOn69QuwtpTTBBDsUYrXz4krTx8R4+CRvmExJ6o+yVmljS4YTAkZxz1ResZ+D7qqHhPjG9XEqzjb+D7psbfwfdATwmIKXt/B90+Ifg+6FCcBUEkfgSkfg+6gApgIYkCPwfdJPCSDz6mx+clo1OQ9VYow4fHItMAxfldExWIcJm2f1TVNpbkABZeJ6gfeGNdhAmNxHo1TFVpE4QD3QfND67d8lHrOaJqZcSkGobqvd5FQ6wnVMRYgpiN6ESN5T4Tu8UxU8Q1PmkY4qJgZx5KHWbyEGr0P0u6g4FoBGrSB2h3xIXsHsV7TUa9ANa4NqsDppFwxdm/Z/qbGo8l4X7wNPILs/ZYbIQxzXBtaQ2HuAIcRpNovYj1lai3HstF5cGunPTeN6g5xxkaR9Z+SWzHsUoMwxuv9ovPeoVTFTvlWMGGaidP+ZPlCcuvzPo0qhUrRSJ/vcf/wBVRq1wIbyPpded+3FNzqzo7LiyRoDhc6ATexF50ld5WrQATbszHcJXI+0mxF1bGdW9mchwlSX21+nlP8zqE9lxAkzeDfO5Fr8EV9d1w5zu4klbXS+wUy5wqNaxw/UI1iDlfdkuV2qsWGGkEZX4AX+EcVuotl4CcVuJVahWL5kRGtwCO/VEewTmeJUUqlUcDyQtm2Zz3SxrQRrhiL78JA/LKRqEfC88M7aKI6RqNMioY1BjnmNysqVs0NkqAgl1W/Gm4DyBWjSY8ZvnvaAfJyx9j9oSTBY5wtlhEbyd61KfStMiZLTMQ4gH1XWWOd1baDvUw3ioNqg6qYKrJYVIBMCnQSTqEqQKqJKQUQVKUEwkkEkHnj3k6lDRSx2np9E4Y7W/kF49dwzO5N+XRgw6+RlLCpoDhP5+6k1vGETq/wAspCmmiGWqgWA5iVYwAZnwumDxoPmmgUcAkDw9Aj8vzkmBHFNEAZ/dSnuUXAfh+6drPyEXRtk2+rScDSJYRBljiDbuN+4r0n2Y/iKHuLdta2mY7NUAhpO5wvh3zlnlr5gWgZ+im2k8kDCTOQj5qyrmvoL3oGC0hzXQQQZBFrg66X4KtXP+i6LZkZXkzN1xHsTRq0mm8U4ILSTEk3IBMNM6gDmu+Dx1RJaQMJNyDIgX81UzKepUtTkEzgb3Eg3O69lW6VpB3ZeJEd1yQCJ8FKjVAOdvI4jbxS2xraggtcSBiEGDN7br33hEY209HNqNmA6+INdBIiYz5WN78VzXS/sXSLpYGscABDcuBLRaY3Z2W9tXRdSq1x2eoA904W1ZMYIIgAwZmJtkFj9PdM1NlDYoPAAdLnCWEz2MNRsjjBgxpNlVcntfs1XpmAwPv+kkAXiTNh475hUK2xvpyarC0SQDBcLa5WV3bvaXaa7jgJDYEtDQROZJLhu+Sz3PLnRVe0kg2MF1yCQWk9kyBoNUCp0muHZdi4jysoP2Ufk/JWaHR7ADaxJJMAnCcr7o3Z7lcGzSLERvIII5AX+6z5NYwDsAn8/dWaVSoz4WNmQZLXG4nzuFre75wJ0uI0ibqNWg0fExpaJtEg3H3Wp2l5BodMOB7YA/6u3ZZmMxqrVPpynIBqA74puEcbu+qZrKXZcKTCLaEOAgfCiU9upMkimYETlPAyTey6Tv+2LwuU9sa4SxwcOA+ZgA8Ci9b/xi2ZvfSPus93TtIR2KhncGf+6ZvtFQtOJv/JsehK35RjxrTx635JNqzoeYI+V0PYdrbVGJocBoSInL6q2Gq6gYn8/ZEaUsKeOCaCApJABJVMcHdKN5QjU/JTYl4sdRfHySlBxbk+JXAWUsKHiTg96AmHj6pYUPGnDt6KJ1QF5A4RdOHHeguO70+oTtd+ZIJmd6YZZzyUS5E2YYtMz+XRqTT0Glx3mRpOo0K9F6B6MwUySAXmCBwiRnln9VQ6K6EYyHOi8dmLNJ1tmux2WmGtJOd78kk2r1cmQEUZs6AMwM88+/wVzbeky+MNLsMZBLjBghuLsgERYDNBr7PJkm9xAie1ExI4BY3TPSWKiWddShzoABANRrScQa2WhokEC5Fs7wt305x0lLaW4i17gHGRhBubDSSZi8CN6smuG2bhcQBiaXBpDTMPcCJFgRovMqnSe2Uw1jH9ltgXUg2Q2bQC4PAyyOe+yalNQxUoMBcAXRjpgS64aAASZg52us2tO36X6d2VjXOe9oe1ws14cQ6Yjsh0GAdJAnKVibf05s1Rj2srV57UFoBnEWkkuc3s78rEaLEf0ZRLgcMBwIh0OIgixLjMyJtJzuo7V0awFoGMQJjsHK4+KCb3nu71n1VZm10aQxHFU7PAOkzh0aGkQIyE2zyQn1mAAggbsQNrCAY9T81pVNhp37RxAdklrbTYwBaBbUZ57pGgAQQWzr2YM7vi7ueWiaRljaAQ07rYrxnAN9D+SrBeGmDhBNwLaTxudc9EU0Wk/EMNtJAk9+f1TOZ2tYubDKd99Mt9lGlWpVcTmc+AOWQPkLhDq1XkH4gLTcXyByvyVymy5IaQD+kxEzOvLgh4GwbObJIaQW5Hutc79UGdVL3E4XAA5Ah1oM/I+KznuObsRFwS0wYBF7tO8ZLo20hAzbBNs+893zjuQn3tEt7NjAGukbplalSxV2DY9nqiWtqOIgO7YBbJMEwROt+/ctKl0DTABFOOLji55+cqi3ZsJlowuIglga13fiEG8CyPS2mozJ03A7fai+83Ggsuk7jN5rYZ0VTGTY7iVapUQ3L1K5+l0jUaXwWOzgCLG+65J47uajsnT1Rr3dccTCOzAaI14TaYzW53GLxXSl1oi315SoysUe0lLEWvLgdOwQI/yOV5NhYrX2d4eJaZGmk+K1qYOEksB4pKo81J7k0qSULzNmxJwmSQTDki/iVBMgcuSx/kqOE7k+A7kEsaWJQhKPz90UWnBIk271r9E7NT6wYntidSB3BY1x+BM4Heljc6x61sW0MMHEDIym+6VpdaS4A3M2A0gEST3SCvEQ0BXtl6Tq0/gqvb/2MWysrGK9qqvDWlxEmMR0MAE3GYXjvS21sxksY7tH9RxAgZYXSdQd+eanX9oKz2ObUrEsPxAwMQmYJABPcsitOEODyWOtebCZA8QVTxxvbF7QNEBzTBtGIOHZiJaQZtA5cFts2oPmYBBDu014PwkNABIBhsjdlz4ahskucH4gWjKLy74ZkWGt48wup2BghoewWj4QAGhp7XaIBDbjI78isdSNRoe8DE4B5IHAvDb3M4+0L5Zic9UOptDTiBqCco1AcTqJOR9OdSptbcMdltzADg12pdB03kTpdSaYJJg3MOABFv6dxv3GAsqOKBOVZxmIBmwh2458TOveojZ5AhwmZxQYidWg8fTkE1rmMPzi021IkaqXXwLWP9t7Sct4RSrsALiCROUgkDIzPjqhkHETj3TbO8nC6ROURByRhtzzcbrQBiEWi+f35qBrNmCwG85ARkcp38pBRUOtnM798Rk0mRnnrqmaTGYgy6d4IF9fXcpjb6bMRwmJJEOcZcbON5IkQeasP6V2eYdha7MgmLO1kW1mysmpaoPpwS6YjNsnDm4mLWGWXDnB9OCJkyBvi+mKe7wyuuhoPpvEtLC0meyZBIJvaxMyrDC3SDG7gt+FZ8nIVKggn9LZu2SCRneL5c0Os8agkjIYS7GLb7ZwM12zLjPl+6nOivgnm5Gh0LUrQXDAAQZLAHHWMJsLjwd3ra2PooNxYwxxe7dBIuYLcib5zv7lrghMCtSM3oOjsNJv6AHD+1thunNHI0+SiDvRAQtMmwd3mkpSElR5QUgpfmqS4tm5JKXNIIIFOGyiNz05qTe8eAUMAIE6pwxGxcZ5BMHzofJFQ6spBvf4fNTkpYD+FAMhLq9yJgd+Qn7W/wBEUMMKfqydSO77hEAO8KJ5eCAfu15gk8ZI7la2SjDYwgtOY5zaZgqv1gtf7+SmytunzS61MdMxrB8IANpAYQQC0ixJxZ6jkYVXbDJIdUucwZccJgA9W4wB3cTeJQth6SxFrHNAmxf2RaQSSZb2rWMhBpbc0mXNaMxiBLSSWHA452tG6TfK2UXnVjA7HZaLA8dZBiZ0EcVKs4kibAZHUzxGRBBOWqHU2wOEETLrkBzgQAccNMAQNZJEEaXtVqTQD2hZoytG4B0cpzsoqL2skEtLiTE5EDFnfK4yHiq1RjZgHM5xBvofE7hZM5rXBrgZLp3SCTyjM+IQ6oEkNc0m0G2Z7r8uCA7mDBBkmIsADyvbTw1UXU6cyasCIjCcVxAvMjIn9ln1GVDrlqHRbuPHj4m6F/L3mcGETH+4L8cjndakS1rVaVIX61xbr2ZnSMQg8LKdTa9mElwsREmnLhIiQdBHBZD9kqBoAawkRJxyQTaYwgC6E6lWHxOaOeLkRC6SZ+md10Wz9LbOz4asAjLDmd85aQrOzdN0HEAVGychIC5MV3Rfq4P9h/8AKABzVLaW3yuTAgADyE7t61rOPRKm3BtzbiTbvBUqO3NcLFeas2x7CQHvHAOPotKh7TVG5gkW/UQZ74NuEK7Ex6D1ieVzGxe0jTckxlZrzFrizI81q0+kgQC1xg6EhvrCuI1A5OCst3SUZtI4/wCnHiXoo6QNrE9xb/7K4NLFwSVIdI8T4t+qSYjz2FIMSSXndYfq1Lq+SSSq4YN4p+rJ1SSUXEXN7lGEklUsKUxckkgYuUcQ3pJIJTuPkk1h/Ckkiwzha4n84KQJ4eH3SSUUanVuDhytmLjVPVqNMfpiDvMjuHekkmFWRtMgtDnQdJtO8jXvzSpVywQH6XMCBMdm4nK9rJJKYCM2kwQ10iwJO8HOI9FF75hgbYQDBMvLhbURbP8AAkkoQF+xUzBI7LoJgfDqcz5ymoswmMRMEBt3BptAJGevkkkrLVyDdgi93EOMOL74JxXxGIVZvRYaS49kCbAnLzSSXTn3HPr0rhtMwWtlmriSSDn8JaJUHOpkwCHE5nBGESOUzuSSVRXcQJzI0IMRyMoQcN0niBHldMkgvbF0q9kNERpEiNwsQFqbHte1uBc0g3sCGgWN8nAjnKSS3z7Zq5R2muPiiSMsci2dsBjzVqnttWwFMTqQQR54fRJJaQcNqG8DnhJ9EkkkT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8" name="AutoShape 6" descr="data:image/jpeg;base64,/9j/4AAQSkZJRgABAQAAAQABAAD/2wCEAAkGBxQTEhQUEhMWFRQUFhUYFxUYFhgXGBUYFBQWGBQUGhcYHCggGB0lHBcVITEhJSkrLi4uGB8zODMsNygtLisBCgoKDg0OFBAQGiwkHBwsLCwsLCwsLCwsLCwsLCwsLCwsLCwsLCwsLCwsLCwsLCwsLCwsLCwsLCwsLCwsLCwsLP/AABEIALcBEwMBIgACEQEDEQH/xAAcAAABBQEBAQAAAAAAAAAAAAADAAECBAUGBwj/xAA+EAABAwIDBAcHAgUEAgMAAAABAAIRAyESMUEEUWGBBRMicZGhsQYUMsHR4fBC8QcVUmKSI0NygrLSJFOj/8QAGQEBAQEBAQEAAAAAAAAAAAAAAAECAwQF/8QAIxEBAQEBAAIBBAIDAAAAAAAAAAERAhIhEwMxMkFRYQQUIv/aAAwDAQACEQMRAD8AyhKkJWk5jSq9eiBkvZrzKpJSTkpsS0mokKOFElNKGoFpUYRkwCGmYxSbs6dqmypCAdTZYVZzYWp1ymaYKmrjGxJ+sV6qwTkh9WNyuordan61WhR4JxRG5NFXrEsaue6tOil7gOKaM7rFJtRamz9FBwzhNU6IjIqeUMrNNVOKqs1Oj8OaiNjV0AFVS61F90S91TQDGnD0b3bvUvdU0DbVUxWTe7p/d0EhVCl1oUBsykKCB8SkmFFS6kqBg0KQSbRKKNm4poiHpJjRSRWMzpc6t8D9Qi/zdkXJHJcyzaRFyAeBJ9bqXvTd88l5J9Tt2vMdCelafHwKel0lScYxAHjbzK5z31u48LBR99nJpK183SfHHYsZOUeqM2gIvmuGG1uza2B3/RBqvdNyQd0wtfMnxu7NLcoPMZkDiSAuEc8nNxd/2cfVQbsYOpA3m/gE+eHxO8NVguXtHeQn6+ln1jP82/VcMzZWiM+UA+Ks0aM2k8ZBIjviyl+us+i6s7dSH62+M+ib+a0h/uDzWC3Z2tF+0eM+XBMGDc3/ABCzf8j+l+KNs9MUf/sHg76KzQ2hj7teDzHoueYIP7WSdWG9T/Zv8L8U/l0pqtGb2jvcEztvpj9Y5SfQLmPeW71Z2IdY4RSqPBMdgGTwDsJCfP1f0T6Mb1PpGmciT3D6rS2R2MAtvmbcM10/Qnsps7Wtd1RaSATicS6YgtcJj9lpu2QU2nALAPvJPEC+QyC1PqdftLxz+nIU3RqndUWew2RWPjNdsctE2hwKBiRCQol4QQBT4eCbEph6qI4FMUxqVAuTOKAh2eRZQds5Cm1/FExWzTaAFkJhTRmvSrwRYpoCRCdtRQLOKQHFVFkQck4IQB3ojaU6qKnibuCZONnCZNivNaWwvP6I4kH5qy3o5o+J95yz5RmpnpsYvhOX5YJe9tdkyDv9cjJ5hfPtr15Cp0GSQ3MZ4gXeA001KHVqRYuc6c4hojcRh3ovvIbm1x4hsfNU6tUGYbzwR6u80EagGYYADnME/bwUHcBHO3JFYw2Ja4xx0TM2cOuAedp8iqiDKdxdt90kojaTssYHfPporFJwBOdic5+ak6tnkO78hTVCpsg3eLaxnzhTc8j4SOQjJMDx8UwaFNTUHPdvUDi3qwGhXOjdmc+o3qmCo6fhIkHvE5KwkVuj+ia9c/6THO3nIeJsug2D2Aqug1ntY3UDtO+gPiu/6Jo1G0Qa1OnSeJEMyNgZjQ+OSJWfGX1uuvPMZtz7MPo72U2amRFMOP8AU/tHwNl0dCiGw0AAaaAfVVdndcaCOPjZaVMEtIGswY4WWmdaVKwHCPVVOlqoFKpJjsOvuJBA+SPSHZAOfMXWN7aPjZzuc5re+5PySe7IX1NcQ1yIHqvjSxr1vOOSokoONLGgJiT40LGljRBcafrEDEnBQGxp+sQpSQFxpi9CThBLGmlKFINQMCiMqFMAnUXBesSQ4SRXmTK4Gnr6jJWtk23QNF9cRH54qLejHETDTGk37k21bMGwAx7idAbaXmF8/ZXtyrjqrLS4A7g6fQ7kzdoAtMj+0WHNVNn6PJvdo3G9+8K2zZsJu4xu7J+SlwGZgMGc8rqJZxHC/wBk73i9hyt5qpXqbioWJkDV3mmtofNVy1M0ieO/6o5rMDeFrdGez1athLG9l2Tvzn4KFPpDFh7DAGxIDRJ0OInNel+ye2tqbO0iA5hLXNyg5+kKya3ZJNc5s/sG22N5O+L33Lqug+gaOzuDmNvlPf5q8Rc8Ve2NgOfJdfGOflaPtQ7I8fI/ZZNUcTf8Gi2qosNb/ssysJ03+S1GQaTLi/5KtsdB1AGuQtYoLGQb35b1bDINyINvH9lRYGm/8+iwvbyp/wDGaN9Vsf4OXSMYMMea5D+IroZQE/qeY7mtHzPinH5Q6v8AzXGymlQlKV6nnTxJpUCU2JASUpQ8YSxhAWUsSF1gS6wIDYk+JA6wJ+tCIPKkCq3XBP14RVppU5VP3kJ/eQguYlIOVL3sfhTjbAoL4KSpe+BJFcztNAubAcRlu/dR2fZ3AQSXbp+qKenKQ+FpM/q/aUD+emb07bw/0GFfMyvobBXUXblEbGdXR4on87BI7DgDkYtbuSrbVjy9NVL6S0E0malx5AID9gaTrG6wRieKdvEprG6VHZWggQJ3uK9X9mPY3ZhSD6vV7SXEdppOAAgdgtmDfeOS8paQu/8A4XPrNquBpuFB4MudYBzB2SL3nLwWuPut+3pubX/D/YyZFHDmey54B4dokAdyztk9jWtdZxaGu5wLgg90ea9CcSRbTVVKtHU5/n3W+uYnPVZWFWqHfEH8CBVZDiOPqrGzMGE/kTln3rpvpzXSLcLKnUpjPifD9lfm3L7qo/jxVhVYBWadKYvqD55eqr4ZRNlNhkYcQddbX0KVGgx3z+q4X+JpnqBuL/PD9F3TIjmQuD9vjirNb/S0eJc75QnH5HX4uIIPFNB4q+dmUTsy9GuOKMd6aFdOzpvd+KaYpQlBV33fio+78U1MVELaahaBAklzRvzN/KVf934qj0xNNgcMw5sWU6vqt/T53qQRKVYFCb77+KXu61rFmASlJRvdkvdu9NMCxFLEUX3Ybyl7sN5TTA5KUonuw3lP7txKaISki+7cUk0xxxowJLyCc7HOeIRWExZoOV3AXg5wmksNyH5Q1s7lMVXOEOEbhlzXz3tWXbQ1gkWnUWB3wEOjtGMw3ET3fNVKoAsSDF4EuidZNgnb0iwC1MaXue68KeKVoVaRGahkh++YxlEcZnyUHV+SmItNcFo7J05tFKOrrVGhuQDjH+JMLDbUGic1Uw16h7L/AMR7lm2uscOCo1gEG4djwnLI2FrrqHe1mxk22mlcgfFrlr65LwbrSmbVcDn5T6rcpkfQu0sh0jUSI8Pkj02wDfdpoBdeXeznttXLqdM0abqVJoacEsIaAYuXEco00Xp9N4qU2ubkWgjLI781ufZLMWaDQabdbNy4QRfkh1AjbKey22mSFUF/HyhaZVm5oGxmHvv/ALjvEzHkrIF0HZx2nHQvHPsz8whjUBzz09AvNvay211b/wBMX302H1XodWsG2P6iAO/P5Fea+2DsO1vcSLlpHcGNF/Apz91xnjGcgCO+D6Kh/OWAkODgQYIibjNWjtoGoG4X07lm7ZRpVDiOKdYi/E2PyXTaz4xaHTVHVzv8T9Eeh0jRdk/xEeoWE7okH4XH/taN99UHa6IpC7wIEwKjhv0Bv5d6bTwjrBWp/wBacvp/1fnguL2Ppi8AVOQc+LcXz5Ld2aoSJL53aeIOo+q1Gby18VPf6rnOn69QuwtpTTBBDsUYrXz4krTx8R4+CRvmExJ6o+yVmljS4YTAkZxz1ResZ+D7qqHhPjG9XEqzjb+D7psbfwfdATwmIKXt/B90+Ifg+6FCcBUEkfgSkfg+6gApgIYkCPwfdJPCSDz6mx+clo1OQ9VYow4fHItMAxfldExWIcJm2f1TVNpbkABZeJ6gfeGNdhAmNxHo1TFVpE4QD3QfND67d8lHrOaJqZcSkGobqvd5FQ6wnVMRYgpiN6ESN5T4Tu8UxU8Q1PmkY4qJgZx5KHWbyEGr0P0u6g4FoBGrSB2h3xIXsHsV7TUa9ANa4NqsDppFwxdm/Z/qbGo8l4X7wNPILs/ZYbIQxzXBtaQ2HuAIcRpNovYj1lai3HstF5cGunPTeN6g5xxkaR9Z+SWzHsUoMwxuv9ovPeoVTFTvlWMGGaidP+ZPlCcuvzPo0qhUrRSJ/vcf/wBVRq1wIbyPpded+3FNzqzo7LiyRoDhc6ATexF50ld5WrQATbszHcJXI+0mxF1bGdW9mchwlSX21+nlP8zqE9lxAkzeDfO5Fr8EV9d1w5zu4klbXS+wUy5wqNaxw/UI1iDlfdkuV2qsWGGkEZX4AX+EcVuotl4CcVuJVahWL5kRGtwCO/VEewTmeJUUqlUcDyQtm2Zz3SxrQRrhiL78JA/LKRqEfC88M7aKI6RqNMioY1BjnmNysqVs0NkqAgl1W/Gm4DyBWjSY8ZvnvaAfJyx9j9oSTBY5wtlhEbyd61KfStMiZLTMQ4gH1XWWOd1baDvUw3ioNqg6qYKrJYVIBMCnQSTqEqQKqJKQUQVKUEwkkEkHnj3k6lDRSx2np9E4Y7W/kF49dwzO5N+XRgw6+RlLCpoDhP5+6k1vGETq/wAspCmmiGWqgWA5iVYwAZnwumDxoPmmgUcAkDw9Aj8vzkmBHFNEAZ/dSnuUXAfh+6drPyEXRtk2+rScDSJYRBljiDbuN+4r0n2Y/iKHuLdta2mY7NUAhpO5wvh3zlnlr5gWgZ+im2k8kDCTOQj5qyrmvoL3oGC0hzXQQQZBFrg66X4KtXP+i6LZkZXkzN1xHsTRq0mm8U4ILSTEk3IBMNM6gDmu+Dx1RJaQMJNyDIgX81UzKepUtTkEzgb3Eg3O69lW6VpB3ZeJEd1yQCJ8FKjVAOdvI4jbxS2xraggtcSBiEGDN7br33hEY209HNqNmA6+INdBIiYz5WN78VzXS/sXSLpYGscABDcuBLRaY3Z2W9tXRdSq1x2eoA904W1ZMYIIgAwZmJtkFj9PdM1NlDYoPAAdLnCWEz2MNRsjjBgxpNlVcntfs1XpmAwPv+kkAXiTNh475hUK2xvpyarC0SQDBcLa5WV3bvaXaa7jgJDYEtDQROZJLhu+Sz3PLnRVe0kg2MF1yCQWk9kyBoNUCp0muHZdi4jysoP2Ufk/JWaHR7ADaxJJMAnCcr7o3Z7lcGzSLERvIII5AX+6z5NYwDsAn8/dWaVSoz4WNmQZLXG4nzuFre75wJ0uI0ibqNWg0fExpaJtEg3H3Wp2l5BodMOB7YA/6u3ZZmMxqrVPpynIBqA74puEcbu+qZrKXZcKTCLaEOAgfCiU9upMkimYETlPAyTey6Tv+2LwuU9sa4SxwcOA+ZgA8Ci9b/xi2ZvfSPus93TtIR2KhncGf+6ZvtFQtOJv/JsehK35RjxrTx635JNqzoeYI+V0PYdrbVGJocBoSInL6q2Gq6gYn8/ZEaUsKeOCaCApJABJVMcHdKN5QjU/JTYl4sdRfHySlBxbk+JXAWUsKHiTg96AmHj6pYUPGnDt6KJ1QF5A4RdOHHeguO70+oTtd+ZIJmd6YZZzyUS5E2YYtMz+XRqTT0Glx3mRpOo0K9F6B6MwUySAXmCBwiRnln9VQ6K6EYyHOi8dmLNJ1tmux2WmGtJOd78kk2r1cmQEUZs6AMwM88+/wVzbeky+MNLsMZBLjBghuLsgERYDNBr7PJkm9xAie1ExI4BY3TPSWKiWddShzoABANRrScQa2WhokEC5Fs7wt305x0lLaW4i17gHGRhBubDSSZi8CN6smuG2bhcQBiaXBpDTMPcCJFgRovMqnSe2Uw1jH9ltgXUg2Q2bQC4PAyyOe+yalNQxUoMBcAXRjpgS64aAASZg52us2tO36X6d2VjXOe9oe1ws14cQ6Yjsh0GAdJAnKVibf05s1Rj2srV57UFoBnEWkkuc3s78rEaLEf0ZRLgcMBwIh0OIgixLjMyJtJzuo7V0awFoGMQJjsHK4+KCb3nu71n1VZm10aQxHFU7PAOkzh0aGkQIyE2zyQn1mAAggbsQNrCAY9T81pVNhp37RxAdklrbTYwBaBbUZ57pGgAQQWzr2YM7vi7ueWiaRljaAQ07rYrxnAN9D+SrBeGmDhBNwLaTxudc9EU0Wk/EMNtJAk9+f1TOZ2tYubDKd99Mt9lGlWpVcTmc+AOWQPkLhDq1XkH4gLTcXyByvyVymy5IaQD+kxEzOvLgh4GwbObJIaQW5Hutc79UGdVL3E4XAA5Ah1oM/I+KznuObsRFwS0wYBF7tO8ZLo20hAzbBNs+893zjuQn3tEt7NjAGukbplalSxV2DY9nqiWtqOIgO7YBbJMEwROt+/ctKl0DTABFOOLji55+cqi3ZsJlowuIglga13fiEG8CyPS2mozJ03A7fai+83Ggsuk7jN5rYZ0VTGTY7iVapUQ3L1K5+l0jUaXwWOzgCLG+65J47uajsnT1Rr3dccTCOzAaI14TaYzW53GLxXSl1oi315SoysUe0lLEWvLgdOwQI/yOV5NhYrX2d4eJaZGmk+K1qYOEksB4pKo81J7k0qSULzNmxJwmSQTDki/iVBMgcuSx/kqOE7k+A7kEsaWJQhKPz90UWnBIk271r9E7NT6wYntidSB3BY1x+BM4Heljc6x61sW0MMHEDIym+6VpdaS4A3M2A0gEST3SCvEQ0BXtl6Tq0/gqvb/2MWysrGK9qqvDWlxEmMR0MAE3GYXjvS21sxksY7tH9RxAgZYXSdQd+eanX9oKz2ObUrEsPxAwMQmYJABPcsitOEODyWOtebCZA8QVTxxvbF7QNEBzTBtGIOHZiJaQZtA5cFts2oPmYBBDu014PwkNABIBhsjdlz4ahskucH4gWjKLy74ZkWGt48wup2BghoewWj4QAGhp7XaIBDbjI78isdSNRoe8DE4B5IHAvDb3M4+0L5Zic9UOptDTiBqCco1AcTqJOR9OdSptbcMdltzADg12pdB03kTpdSaYJJg3MOABFv6dxv3GAsqOKBOVZxmIBmwh2458TOveojZ5AhwmZxQYidWg8fTkE1rmMPzi021IkaqXXwLWP9t7Sct4RSrsALiCROUgkDIzPjqhkHETj3TbO8nC6ROURByRhtzzcbrQBiEWi+f35qBrNmCwG85ARkcp38pBRUOtnM798Rk0mRnnrqmaTGYgy6d4IF9fXcpjb6bMRwmJJEOcZcbON5IkQeasP6V2eYdha7MgmLO1kW1mysmpaoPpwS6YjNsnDm4mLWGWXDnB9OCJkyBvi+mKe7wyuuhoPpvEtLC0meyZBIJvaxMyrDC3SDG7gt+FZ8nIVKggn9LZu2SCRneL5c0Os8agkjIYS7GLb7ZwM12zLjPl+6nOivgnm5Gh0LUrQXDAAQZLAHHWMJsLjwd3ra2PooNxYwxxe7dBIuYLcib5zv7lrghMCtSM3oOjsNJv6AHD+1thunNHI0+SiDvRAQtMmwd3mkpSElR5QUgpfmqS4tm5JKXNIIIFOGyiNz05qTe8eAUMAIE6pwxGxcZ5BMHzofJFQ6spBvf4fNTkpYD+FAMhLq9yJgd+Qn7W/wBEUMMKfqydSO77hEAO8KJ5eCAfu15gk8ZI7la2SjDYwgtOY5zaZgqv1gtf7+SmytunzS61MdMxrB8IANpAYQQC0ixJxZ6jkYVXbDJIdUucwZccJgA9W4wB3cTeJQth6SxFrHNAmxf2RaQSSZb2rWMhBpbc0mXNaMxiBLSSWHA452tG6TfK2UXnVjA7HZaLA8dZBiZ0EcVKs4kibAZHUzxGRBBOWqHU2wOEETLrkBzgQAccNMAQNZJEEaXtVqTQD2hZoytG4B0cpzsoqL2skEtLiTE5EDFnfK4yHiq1RjZgHM5xBvofE7hZM5rXBrgZLp3SCTyjM+IQ6oEkNc0m0G2Z7r8uCA7mDBBkmIsADyvbTw1UXU6cyasCIjCcVxAvMjIn9ln1GVDrlqHRbuPHj4m6F/L3mcGETH+4L8cjndakS1rVaVIX61xbr2ZnSMQg8LKdTa9mElwsREmnLhIiQdBHBZD9kqBoAawkRJxyQTaYwgC6E6lWHxOaOeLkRC6SZ+md10Wz9LbOz4asAjLDmd85aQrOzdN0HEAVGychIC5MV3Rfq4P9h/8AKABzVLaW3yuTAgADyE7t61rOPRKm3BtzbiTbvBUqO3NcLFeas2x7CQHvHAOPotKh7TVG5gkW/UQZ74NuEK7Ex6D1ieVzGxe0jTckxlZrzFrizI81q0+kgQC1xg6EhvrCuI1A5OCst3SUZtI4/wCnHiXoo6QNrE9xb/7K4NLFwSVIdI8T4t+qSYjz2FIMSSXndYfq1Lq+SSSq4YN4p+rJ1SSUXEXN7lGEklUsKUxckkgYuUcQ3pJIJTuPkk1h/Ckkiwzha4n84KQJ4eH3SSUUanVuDhytmLjVPVqNMfpiDvMjuHekkmFWRtMgtDnQdJtO8jXvzSpVywQH6XMCBMdm4nK9rJJKYCM2kwQ10iwJO8HOI9FF75hgbYQDBMvLhbURbP8AAkkoQF+xUzBI7LoJgfDqcz5ymoswmMRMEBt3BptAJGevkkkrLVyDdgi93EOMOL74JxXxGIVZvRYaS49kCbAnLzSSXTn3HPr0rhtMwWtlmriSSDn8JaJUHOpkwCHE5nBGESOUzuSSVRXcQJzI0IMRyMoQcN0niBHldMkgvbF0q9kNERpEiNwsQFqbHte1uBc0g3sCGgWN8nAjnKSS3z7Zq5R2muPiiSMsci2dsBjzVqnttWwFMTqQQR54fRJJaQcNqG8DnhJ9EkkkT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8920" name="Picture 8" descr="http://www.picpicx.com/wp-content/uploads/2014/09/701522529d45f36a09a167d919ebf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Continental </a:t>
            </a:r>
            <a:r>
              <a:rPr lang="en-US" sz="2800" dirty="0" smtClean="0"/>
              <a:t>– Have year-round precipitation, warm summers, and cold, snowy winters</a:t>
            </a:r>
          </a:p>
          <a:p>
            <a:r>
              <a:rPr lang="en-US" sz="2800" b="1" dirty="0" smtClean="0"/>
              <a:t>Deciduous Forests – </a:t>
            </a:r>
            <a:r>
              <a:rPr lang="en-US" sz="2800" dirty="0" smtClean="0"/>
              <a:t>Tree that lose their leaves in the fall</a:t>
            </a:r>
            <a:endParaRPr lang="en-US" sz="2800" b="1" dirty="0" smtClean="0"/>
          </a:p>
          <a:p>
            <a:endParaRPr lang="en-US" dirty="0"/>
          </a:p>
        </p:txBody>
      </p:sp>
      <p:pic>
        <p:nvPicPr>
          <p:cNvPr id="39938" name="Picture 2" descr="http://upload.wikimedia.org/wikipedia/commons/thumb/5/50/Koppen_World_Map_D.png/400px-Koppen_World_Map_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pix.epodunk.com/locatorMaps/ne/NE_275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Subarctic</a:t>
            </a:r>
            <a:r>
              <a:rPr lang="en-US" sz="2800" dirty="0" smtClean="0"/>
              <a:t> – Have limited precipitation, cool summers, and very cold winters</a:t>
            </a:r>
          </a:p>
          <a:p>
            <a:r>
              <a:rPr lang="en-US" sz="2800" b="1" dirty="0" smtClean="0"/>
              <a:t>Coniferous Forests – </a:t>
            </a:r>
            <a:r>
              <a:rPr lang="en-US" sz="2800" dirty="0" smtClean="0"/>
              <a:t>Tree that produce cones and carry seeds</a:t>
            </a:r>
            <a:endParaRPr lang="en-US" sz="2800" b="1" dirty="0" smtClean="0"/>
          </a:p>
          <a:p>
            <a:endParaRPr lang="en-US" dirty="0"/>
          </a:p>
        </p:txBody>
      </p:sp>
      <p:pic>
        <p:nvPicPr>
          <p:cNvPr id="45058" name="Picture 2" descr="http://upload.wikimedia.org/wikipedia/commons/5/51/Koppen_World_Map_Dfc_Dwc_Dsc_Dfd_Dwd_Ds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Tundra</a:t>
            </a:r>
            <a:r>
              <a:rPr lang="en-US" dirty="0" smtClean="0"/>
              <a:t> – Have cool summers and bitterly cold, dry winters</a:t>
            </a:r>
          </a:p>
          <a:p>
            <a:r>
              <a:rPr lang="en-US" dirty="0" smtClean="0"/>
              <a:t>Close to the poles, ice caps, or permanent sheets of ice covering land or sea</a:t>
            </a:r>
          </a:p>
          <a:p>
            <a:endParaRPr lang="en-US" dirty="0"/>
          </a:p>
        </p:txBody>
      </p:sp>
      <p:pic>
        <p:nvPicPr>
          <p:cNvPr id="43010" name="Picture 2" descr="http://biologyprojectwiki.wikispaces.com/file/view/tundra_location.jpg/107421383/tundra_lo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Arid</a:t>
            </a:r>
            <a:r>
              <a:rPr lang="en-US" dirty="0" smtClean="0"/>
              <a:t> –  Extremely dry areas - deserts</a:t>
            </a:r>
          </a:p>
          <a:p>
            <a:r>
              <a:rPr lang="en-US" dirty="0" smtClean="0"/>
              <a:t>Occur where there is steadily sinking air</a:t>
            </a:r>
          </a:p>
          <a:p>
            <a:endParaRPr lang="en-US" dirty="0"/>
          </a:p>
        </p:txBody>
      </p:sp>
      <p:pic>
        <p:nvPicPr>
          <p:cNvPr id="41986" name="Picture 2" descr="http://s.hswstatic.com/gif/maps/jpg/WOR_THEM_Dese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A. Climate Regions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4000" dirty="0" smtClean="0"/>
              <a:t>Patterns of temperature, precipitation, and wind create world climate regions</a:t>
            </a:r>
            <a:endParaRPr lang="en-US" sz="4000" b="1" dirty="0" smtClean="0"/>
          </a:p>
          <a:p>
            <a:pPr>
              <a:buFont typeface="Arial" charset="0"/>
              <a:buChar char="•"/>
            </a:pPr>
            <a:r>
              <a:rPr lang="en-US" sz="4000" b="1" dirty="0" smtClean="0"/>
              <a:t>Climate Regions- </a:t>
            </a:r>
            <a:r>
              <a:rPr lang="en-US" sz="4000" dirty="0" smtClean="0"/>
              <a:t>Areas that share a similar climate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carav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uOwQWp8Q-07R51F7ej7Ir7H6UCWQSHhiqsiuntLvgTT4cWiBI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1362075"/>
          </a:xfrm>
        </p:spPr>
        <p:txBody>
          <a:bodyPr/>
          <a:lstStyle/>
          <a:p>
            <a:pPr algn="ctr"/>
            <a:r>
              <a:rPr lang="en-US" sz="5400" dirty="0" smtClean="0">
                <a:hlinkClick r:id="rId3"/>
              </a:rPr>
              <a:t>World Climates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B. Ecosystems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Ecosystem</a:t>
            </a:r>
            <a:r>
              <a:rPr lang="en-US" dirty="0" smtClean="0"/>
              <a:t> – Group of plants and animals that depend on each other and their environment for survival</a:t>
            </a:r>
          </a:p>
          <a:p>
            <a:r>
              <a:rPr lang="en-US" dirty="0" smtClean="0"/>
              <a:t>Ecosystems can change over time due to physical processes or human activity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vigilantinc.com/winecellars/images/wine-cellar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52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Tropical Wet </a:t>
            </a:r>
            <a:r>
              <a:rPr lang="en-US" sz="2800" dirty="0" smtClean="0"/>
              <a:t>– Climates that combine hot temperatures and heavy rainfall year round and are clustered around the Equator – Tropical rainforests</a:t>
            </a:r>
          </a:p>
          <a:p>
            <a:endParaRPr lang="en-US" dirty="0"/>
          </a:p>
        </p:txBody>
      </p:sp>
      <p:pic>
        <p:nvPicPr>
          <p:cNvPr id="29698" name="Picture 2" descr="http://upload.wikimedia.org/wikipedia/commons/d/db/800px-tropical_wet_fores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s://slm-assets3.secondlife.com/assets/6212595/lightbox/Tropical_Rainforest.jpg?1346957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Tropical Wet and Dry </a:t>
            </a:r>
            <a:r>
              <a:rPr lang="en-US" sz="2800" dirty="0" smtClean="0"/>
              <a:t>– Climates with wet season in summer and dry season in winter</a:t>
            </a:r>
          </a:p>
          <a:p>
            <a:r>
              <a:rPr lang="en-US" sz="2800" b="1" dirty="0" smtClean="0"/>
              <a:t>Savanna - </a:t>
            </a:r>
            <a:r>
              <a:rPr lang="en-US" sz="2800" dirty="0" smtClean="0"/>
              <a:t>Grasslands with scattered trees that can survive dry spells</a:t>
            </a:r>
          </a:p>
          <a:p>
            <a:endParaRPr lang="en-US" sz="2800" b="1" dirty="0"/>
          </a:p>
        </p:txBody>
      </p:sp>
      <p:pic>
        <p:nvPicPr>
          <p:cNvPr id="31746" name="Picture 2" descr="http://media.web.britannica.com/eb-media/82/6582-004-5623627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media-2.web.britannica.com/eb-media/66/94366-004-E0DD2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Humid Subtropical </a:t>
            </a:r>
            <a:r>
              <a:rPr lang="en-US" dirty="0" smtClean="0"/>
              <a:t>– Climates have year-round precipitation with mild winters and hot </a:t>
            </a:r>
            <a:r>
              <a:rPr lang="en-US" dirty="0" smtClean="0"/>
              <a:t>summers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upload.wikimedia.org/wikipedia/commons/thumb/b/b6/Subtropicworldmap.png/500px-Subtropicworld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Theme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Theme</Template>
  <TotalTime>173</TotalTime>
  <Words>254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My Theme</vt:lpstr>
      <vt:lpstr>V. Types of Climates</vt:lpstr>
      <vt:lpstr>A. Climate Regions</vt:lpstr>
      <vt:lpstr>B. Ecosystems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World Climates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Types of Climates</dc:title>
  <dc:creator>Jacob Blum</dc:creator>
  <cp:lastModifiedBy>Jacob Blum</cp:lastModifiedBy>
  <cp:revision>4</cp:revision>
  <dcterms:created xsi:type="dcterms:W3CDTF">2014-10-06T23:51:25Z</dcterms:created>
  <dcterms:modified xsi:type="dcterms:W3CDTF">2014-10-08T19:51:49Z</dcterms:modified>
</cp:coreProperties>
</file>