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8FC39-5146-40EE-959E-EAD6AF42874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19DF1-01F2-4FAD-8690-00C6298483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seterra.net/en/vgp/3043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etstate.com/states/study/images/nsbas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>
                <a:hlinkClick r:id="rId3"/>
              </a:rPr>
              <a:t>Review Game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Review Game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Game</dc:title>
  <dc:creator>Jacob Blum</dc:creator>
  <cp:lastModifiedBy>Jacob Blum</cp:lastModifiedBy>
  <cp:revision>1</cp:revision>
  <dcterms:created xsi:type="dcterms:W3CDTF">2015-10-13T20:17:18Z</dcterms:created>
  <dcterms:modified xsi:type="dcterms:W3CDTF">2015-10-13T20:20:40Z</dcterms:modified>
</cp:coreProperties>
</file>