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FB64-31B7-44D9-9F6A-A6BE99491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CD31-BA24-420C-A622-01D0472377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seterra.net/en/vgp/304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gellanjets.com/hubfs/college-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hlinkClick r:id="rId3"/>
              </a:rPr>
              <a:t>Map Review Game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Map Review Game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Review Game</dc:title>
  <dc:creator>Jacob Blum</dc:creator>
  <cp:lastModifiedBy>Jacob Blum</cp:lastModifiedBy>
  <cp:revision>1</cp:revision>
  <dcterms:created xsi:type="dcterms:W3CDTF">2015-11-03T13:39:03Z</dcterms:created>
  <dcterms:modified xsi:type="dcterms:W3CDTF">2015-11-03T13:42:48Z</dcterms:modified>
</cp:coreProperties>
</file>