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3" r:id="rId4"/>
    <p:sldId id="260" r:id="rId5"/>
    <p:sldId id="257" r:id="rId6"/>
    <p:sldId id="261" r:id="rId7"/>
    <p:sldId id="262" r:id="rId8"/>
    <p:sldId id="256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1DB65-AFE7-4C20-96BA-91FCE227EC76}" type="datetimeFigureOut">
              <a:rPr lang="en-US" smtClean="0"/>
              <a:t>9/20/2013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0484F-4D8F-45FA-9171-F7C6F21FEC1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 Facts: Continents and Oceans</a:t>
            </a:r>
            <a:endParaRPr lang="en-US" dirty="0"/>
          </a:p>
        </p:txBody>
      </p:sp>
      <p:sp>
        <p:nvSpPr>
          <p:cNvPr id="19458" name="AutoShape 2" descr="data:image/jpeg;base64,/9j/4AAQSkZJRgABAQAAAQABAAD/2wCEAAkGBhQSERQUExQVFRUVGBkXGRUYFxsXGhgYFxoYHBoYFRYeHSYfFxkjGxcWHy8gIycqLCwsFh4xNTAqNSYrLSoBCQoKDgwOGg8PGiokHyQsMjAvKi4uMiwsMi4sLCksLCwsLDAsLDUsLCwvKiwsMiwqLDQpLC8sLy8wLC0sLCwsKv/AABEIAKgBKwMBIgACEQEDEQH/xAAbAAACAwEBAQAAAAAAAAAAAAAABAMFBgIBB//EAEEQAAIBAwMCBAMGAQkJAQEBAAECEQADEgQhMQVBEyJRYQYycSNCUoGRoXIUYoKSscHR8PEVM0NTk6Kj0+EWsiT/xAAbAQABBQEBAAAAAAAAAAAAAAAEAQIDBQYAB//EAD8RAAEDAgMECQMCAggHAAAAAAEAAgMEERIhMQVBUWEGEyJxgZGhsfAywdEU4YKSFSMzQlJyovEkJVNiY8LS/9oADAMBAAIRAxEAPwD6bRRRXiaukV5RXlKlRXle15SrkUUV4TXJUh1lrgtlkcIFDMxgMYCkgKDtue9VJ1l9LFlzc8Q3WswoVQRlJZQeDOwBPvV9rLHiW3SYyUrPpIikT0hvCsJmJssjZY7NhO0TtIoyJ7A0B1teG7vR8EkYYA62vDd324qM/EQ8MNgQ+TpgWUQU+YlztAEb+4p7Ra4XLS3ACAwmDyP8xVZe+HCRIdcxde4CyZL5/ulSd4gb+1WumslUCs2ZjcxEz7dh2j0pJRFh7Gt+fz7pJhBh/q9b8+fppzVV0y7fvBL3iKqMxPhYj5ASPm5y2qXT/EAYrNtlR8vDckQ2Ek7crMGJ5qPSdDuWyEW8fBDZBMfNzOOf4ZrzTdBKlQ1zK3by8NcYIzBHmb70AmKmd1JJzHKwIyz5a6aqd5gcXEkW3WBGWdt2Z013XzRp/iIus+Eyk2mupLCGC879vzqG11totu4I+we6VBXFgIg9yvOwn60xpOglcJfIJZazspE5H5ufSBFK3OkKEUNfQYWHtEmBs3B+bYLH7dqcOovYffn+ydelBIyt48/2TVr4hGLF7bIVVHAJBLB9lj6nbf1qNfiOV2tEt4gtYhlMkifK42NJXl07hw2rsea1btjzpsbe+R824J7fWhNTbi3lqEJt3FeFtMqgKCMVUDaZ5qdlJj+mNx7g7h3cVCZaJouXDzPAfe6cfrrHwcLe73GRlJEgrMqDxO0zxtTHT+r+MxAQhRIzyU7qYhlmVJ7TVQt+wBb/AP8AQJS812cG3ymViPQxNeaTW2LV3xbmqQwpWcChIPe40eYiOae6gkwm0Tv5XcTy7k11RRFpDXtvnbM8T+2quuqdTNkA4FhBJOSqABG2/LHsB6UtqPiIKTFtmVURy4IEK/Eg/WlOo6yxfwdNTZXysBmVIIcfMoYgz6MK5TRW7iXFTUWmyt2rZxKmMO+zdwDtUDYGtaOsaQd+R4/hSQupS1uIi/jxH24JvqvV2WRbHyPbDvtHmI8oB52I37TTvVNb4Np3iSOB6kmAP1pDU9Da4zFLsW3ZWZccpZI4YHbin+paIXrbITE9x2IMg1CeqGAefp++iU9T2OG/019dEjZ1lyzcC33DB0Zw2MYsgll25EcVKvWTgXa0yr5SklfPmYA58p454BqEdDd2m/d8SFZQAoWMxBJ33MUHortaNu5dDAYhPIABgdiw+96fSpD1Rtcjde1+O7wUp6g2uRfK9gQNdwsN2vou064WtlxbJKsVIzXEQJnxPlI7fWuH+IRCFLbPlbNzYgEBTBmfoa9fo7lUm4uSNkB4Y8PiAMJ7c/U1xZ6CyqALgkWntTj+NiQ3PaeKW0Hy6UCm5a8+f7KZ+tjNVRC+Sq/Kg4txAJ8xHeOKs6ptR0FmwXxBioQbpLAoBvbafLMVcGoJAywwIeYR2GDx1+eSK8ooqJQIryiiuXIooorkqKKKK5crSvKKDQqBXhNFFeUqVFFFeGuSoJryuXcAEkgAbknYAepPYVU674os2wYOcckQFH1uGBHaVnv6GiqekmqX4IWFx5C6ZJKyIYnkAc1b1zcuBQSSABySYA+p7Vj7/wAQaq8Zt42bY5ZlMkbzuwkjg/KnGzHmlf8AZgugO917p7NmQNvQqZG4nY7GYjijnbMMRAmeBxA7RH2v/EqKo6Q0sWTbuPLRafUfEthPv5n0QFv3Hl43EnftNI3vis8Ja/ruB+yhtvefyqjHTbQ28K3+aKf7RXqaJV+Uuo9FuOBHoBlCj6RVxRQ7JjP/ABEcjv4gB5C1v5iqeXpHM/6AGjuuff7JvXfEmoUZcAsFhLYnzEAQXYiRPPtxVGer6+4TIcgKMsboQqSW3efDXw4X5lX8XmlasCUVgCWZgPKstcYDvgu7Ae/tHA2R6joi6EsALbNJ8UkyVBWEWyTcMAMCrbAAn1NaWidRyS/1FIGxgfUW4jfm43AHzuHj2jUzO7T3W46exCpH6y5DZ/aHIedsrgRSFlWDnJQO8FvvHvIutR0XUQz3BasrbUtNtyWJUEkghRz5cSYjzSu4ifTdKcXVFtWtoSxZ0XLMXDkLhe4zCDzByYSeSaeur4YSwBcYK2ZYWng+ZnVFIGIAYjvsFA5Plv2SywxvJZkNA0EEkbrWvYneMjvyTZXXuTn5kqOx0byDxHuO0CfOVEgb7LE7zuZPvVR8Q6QJZPhopuMwUMyi4V7kkvIjFTyY323itIDdfZbeA/Fcj9kByJ9jj9ahsdPuLfUsqXF58Q7Y7fcUscTI9CTI83ZczSUO1KqQSVLnBt95J/08O+wVfTxy4sT9OH7LOdNv3/Dy8EW1a5AXB4tqbK3AMRuZY4bD5stjMVC13UkxcRhiW84RgLZD6lRsJYytu2AQZHiKRvBO+TUguyw0rEkqQpyH3WIhveDt3qs1urFxciJtAiBz4pOy7HbCSInkwdgBWuramOipwHm4+kN1xckW8xszLVRavx7bhURgoFnw1CmHBci5LRtggB5HqZpW71K4y25tAljBBU/Zk4Skn7/mbzCR9nwO11c0ZZALSYfaAXEDlV+yuSYAG5lNiMTETIlTYXLL3N7jQD9xD5Y92gM0/kPbvVcek9O1hdJia4G2DU5elt32Q/WwtbcjPhv9PNYOx1O6CyrZF3AFsmRg22BwIhsXEttPpsIg6LW6rUW9kd7ZnzF2v3FI7YurR68wfYVoLVoKAqgKBwAIA+grqsvJ0kL3nFCxzeDgCfO35UZ2m8OBju3uJVZpfiC5G2oVyIkQjR7bAEd/mk07b+J3HzLbb3DFP2Oe350ajRpc+dVaOMlDR9JpFum2wY8K3/UX/CmSbQ2VOO3RgH/teW+wRkO3atmjz3GxV1a+KLR+YOn1GQ/VC0esmI7xT+l6jauf7u4jxE4sCRPEjkT71lf9n2v+Vb/qL/hXo0VscW7f9Rf8KoaiClcbwBze8h32ariHpS8f2jAe7L8rY0VkWv6hBNq+RE+W6PFQ/ViRcUb9m9NtoL2j+Kt8b1oo0TKkOpH4hwY3GwkjIfWhG0ErzaIYjwGvl+LrQUu3KOo/vYTwOX7K/ryotNrEuCUYN6xyP4l5U7HYgcVLQbmlpsRYq6BBzCKKKKalRRRRXLkUUUVy5WZNeUV5QqCRRRVf1LrKWdvmc8IOdwYL84KYIkjfsDU0MEk7xHE0lx0A1TXvbG0ucbAJ53AEkwByT2+tUur+I98bC5n8R+X6iN2HvsPQnikbtu5eM3m8syLYEAfl6+5JO5iAYplLYAgCK9I2V0Ma0CSuNz/gH3P2Hms5VbZJ7NOP4j9h+fJVOpsai6xzJPoWYFFOJKstpTvDwpnFu4YwK6Pw3bLly1ydioyGKECPICDEx3n2irait3HSQRx9UxgDeAGXjx8VRPkdIcTzc88/nhkqjXaO1aQmCWxJUuWvYxANwI7EQmQYgRIG28UdPsMoYvGTnJgNhOKrwJAJCgkAkSTBNGu+2dQp8iEhz2aSsou0mCgkyByN94zOl0evRpliMX++rEZXWIADMVLAYkE/dYjkCsRt+eGU/pIHNaGm53C+eXhv70HNaRvVhwFtb/PNanUp3qCs71PR657ZJZsvthijIq7hfDI4MfPBJkbT3ou6jUrc++7eI0KEgC1m4Uk+IqMcQCZAO4EqazApuyLPafFDCmy+tpV/Y1Xgm4ArHxJYYgT4kAEFjsAQAwLbDFh+Faj09oqAWILBdzAUAcsQBAEtLMdpO+2wEem1nlXPZzl5ApDEBmCkW5LCQB7b81InT7j3f90gHlLG9bDkRtFlg0BiDMgkApJEtV9TfrNoxspCSGDLEASDbQE5ZC2SmaHyDqzkOPGyb6BeWbqK2QVlYQ2QVWUAKu5CjJHMD8XERNtVdo9EmmB+0uNlHzNlxO6rECctz32phtUWxNvcTB9q9Coqd8UDI3G9ha/ciS4NyvdNVHfu4qzQWxUnEbkwCYA7kxAqSublwKCzGAASSeABuSfyqc6J6zmh6ow1LNdZkV1P2buYQjAqyKVX7MgEBiAcmIMkgVLp9MwYOgHhqT4dp8hA4yB3KSJhSDiG4B2DF/WK7q/mCWlckujLuY+VWAMgKZPo0byYg1PWcJm24gBipxyxJYA4gkgnFoVgCYjZjFYHalbUOf1dMA8MOLHYGxOdt4Hh6WQ00j3G0Yvbek9Robxv2mxBWbzMAclVnuoy8tbJIUN5oMb7b0vpLevy8xiLJiTbxN4W7QBbHfE3PFP+QK0Wn1CuoZTIPf8A+dj7UXrkVk31cjnkvaCTe9xvJJPugv1Lr2LRfmOZKzgbXeIVU8KCuYXGC2oAFxl5eBZkIdtvU1ddHF3w/tvmk9gDHacWIPff0jauxqDTQNRzTl4thaO4Js02MWwtHcEVBqRxU9K3rkmh2aodmqiLD9f87UT27+lVfVOlvcvWbisoFkggGZJLrnx8v2akTvOREDmlLXRdQCPtAwGQOTuWIY2ZloAyhLkHHbITlJNWDYWFoOMDkj2wsIBxhP6nQMzlsLdwHjNiMdh5QuDDkEzsfMfzXa+F+zYMu8pwzWyct1AJzTZ9hwAQRHFh02y6Wba3GydVAZpJkgbmTufzpLrmjVoLfehNvmyElGt7fMs3D22J9AKvtn17p3so5iMIPZcBZwI0II48wUrHAuwHTipdLqhckqwyXYtbbiRyjqZgiP034q50vXHTZ/tB67B/12Vvzj61R/ytluhLhlX2tt6kKCVbtkYdu2w79nK9Aq9jUm0I8NS0FwyxAYXfOWiNptoVFGbxOy4aharS61LglDMcjgj+JeRU9Y4EgggkMOGHI+h/u4PeattD16IW9/1IgbAmbnZOPm4k8LtXmO2eiVTQAyw9uP8A1DvH3Hotps/bsNUQyTsu9D3H7K7ooBorGrQoooorlysaKKqetdVw+ySfEcHcEfZgzDH0Jg47H5STxB6lpZaqVsMIu4qullbEwvebAKPqXX4uGzaGVwDzMIxtnaAZ5cgzHYQTyAUNHoQm5Jd+7sZY+5J3J/zxtXug0K2kCr+Z5JJ3JJO5JJJk7kkk0wzQJ9K9u2PsSDZcdmZvOruPdwHLzWKrK19U67smjQfnmvHcDkgfWl9VrQqysGTHtVVfvFzJ/wBK4U/6Vpmwbyqd050Cs9FryzYkD6iu+ruRZeCQfKJG2xZQd+2xNS6bTqolRyOaV660Wp9Llo/pdSq6ueGwyObuafQFEMxBuaqev2L/ANiNOCFtt4jBWxyCYxbj7wYFvKYHl3IgUn4uvA2UEzwwQLudSBJG8QumO2/mPuBbdDJ8IKzFmBMk8nLzg/mrA0yudxmCEKq7F4yJO8qg2G20kzzEcx5PBT1Ekxo2RtLmk3J78ySgmF4PU4Wm18yOaz1xtYQcpj7LEQgn7c55EbyLQXiB7SYqO9q9SFtAKxusVJWLe5BtB1ReSkG6Q2xGG5OxrSXOlvizG6xcSYxGEDhQm5GwG+UzPby178PQbIfGGcsS3dhk2O/cBYA7bVoqXYMxmDZwwA55C/AEctf90YxhBu5rbch6JnpukKJv87+Z/rAGI9lAAH0nvTFy6F3Jiu6g1NlWgMY323iT6D1rcwxsiaGNyaMk83t2VFrdH4kEEbfpXei0mAMmSanQjgRsOPQdp/Q/pXrMAJJAHqdv3/I/pUvWHDh3JvVjFi3r2lOrJNi4CQJUiTMAnYGBuTMQB3jmm6rLz+Jcj7lo7e9yDP1Cho/iy/CKrNp1rKOmdK/PcBxJ3JXvEbcR3KvsJcaC9oyIOGYCSNxm8FnMx5QuOxkk7CQoQ903SqG8gXxQJVCohQwclTMjcwCUAgEirENXpE815rS7dmpi0Ma0MGrQNe8m5vzv6KtZWOYcgAOHy6rj0VLXghruIkqSW8Ms+LYFN4yXdcWkFeZxFT3jdQDxEVllVLKxmXYKDgwECWE+Y94mor2iiBLFBOKEyqkgrtImMSRBMAHYCkddoF8PbIBWV4VmjyMCWCTiWABI23IAO1WtVtHZ1c4NMRBOjtLE5Z21Ay/CKdLDMQHDxVz4aihr4HvSGnuSN4kEqY4kd1/mnZhPIZT3qDS3LglCpuMoksCi+WTDEM6iNtyON5jYtm2UMsj3RgXcN2/nbjZAiBziRvG5WFy8T9KjpO11e0wnMDtDeUg/Q/3bU2DUbo3R/UCFxYW6iy9ooqO1qFacWVoMGCDB9/Sm2SWXZH+eP37VWLo3E2g4PytbDbNtM4EmGKwJTaVfaPNVpXF4riS/ygST6Bd523BETI3EUXRVAglD3C45ZHkQeIUsT8JzFwqHW6vJ7auGRrgUW5U7OH+15++gUASPfcGrmrFdD41u143+9t4sSCJV8dwY9Qdx3pK/YKGD/rXtFE2znvJJLiDn3AWtuRVQwNth0UdBFVbdcAvPbKiEME5bgeELmbKQAqb4yW5IoPxCmFxlDnw1ZnERjj4ght+5tuJEjb3FFdfHe1/gUfUSWBt8KvdD1U2AZDukziNyg2BNsfhHOA/o+h0ti+rqGUhlYAhgZBB4INfONH8SK5gowJnFQQzNDXgdtgD9g5iT7TtOi6TrRYJ58NzLCdkJ5uAHgd2/rczl5z0k6ORSsdWUQzGbmjQjiBuI1I+HXbI2tJG8U1V4H7H8rUUUA0V5etmmtZqhbts54UTHqewHuTA/Os3oLZOV1/nuGTuTE9lJ+6OBxsBsKd+JL2T2rPqc2+i7L++R/ofSeRXpvQvZwip3Vjh2n5D/ACjXzPssTtmoLpBCNBme/wDYe6j1WnzQrk6z95GxYbz5WHHFLWkcE2iGZAm15mBJPGDD5i0ebM8zT1Fbu2d1R3yss4RQBVzqenq5ng/57V5p+nqpnk/57Ub17bIHqHXTFlIUD0AFQayyl5GtluR90jJSCCCOYIIBpqobelUMWA3P99BkNcCHb0ZmLWVfrsbLq/yoyYEn5VNuMJbtIZhJ/Avfle1rrlu1iqKcQTmTOXJkIN2Y7yCwknkzV9VdqOkj5rUK34ZOB+q/dPeVH1Bms7WbOqY5X1NE4BzhmCNbcDx78kxzTcubqVC/TnvIjtdOWIYYCLe+4KjLLiN894nbiqzSrdS8iq5W5eOV0N4fIKl/ITk9xU2LWzhuNid6d6br7dgXEuA22yygqcYfZQhUFSxx4B3JnvAaPUXJBGnO3dnUN/RAyH6sP76Kkq6eJrXzPDHG2ROe6/40U5lDPqsL8U1ptWSB4ii0zMwVC6sTjJlSOfKJjsKrfiHoz33suroosHxAGy3uB7ZEkfKuKuMtz5ztvIYXWLduWgVKurMQHAmPDcEowJDciQpn12qXq2iN1FCkeW4lwqflcI0lG2Ox+h3A2o5sjJ4sTDiHEHVOY6zg4FZq18H6i3bZbV22soqhgzgyn8oKOCAY3uoY34YAj73Wo+D9Q0HxgSEugS9zZri6pQwMbQLtgbf8o+gl210HUKrhboGSPhDMBYZzeaFQCLijxLYGUQLQIHAqHX9C1jIFS8FIDgHxXkZi8MSQnmAyswYBGB3bY1HgFvpKJ6wk/UFb9O0r2RcNxs92bLJiWGTsAVPlSFKp5ZnHfsBx05ItLPJGRPu/mb6CSaY6do3VLi3GyDXLhXzEkW3PlWTvIBPrFLaMHw8D8yeRvqoG/wBGEMPZhWV6WMf1ERH03N+/d91T19y2/NcarVpaR7hmEVmP0UEn+yq3SfFyuUBtsMgo5Bh3e4gQesNauebYbd5p+/pA6lGXJTyDwe/91dWui2QcvDXKQ0x94FmB/Iu5/pGsS0whhxgkoNphDO2CSltJ8RW7tssA0ASxHCnYhSxiCQVO8Dfmu9FrFuorpMNMSIOxIII7EEEflUq9EsRiLaRER6QQQfYggebkQN9q9GlW2AqAKomAPckn9yT+dc50OkYPjwXOdFazAfHgkLP2VwJ2ckKP4QCI+g8h9lterGm7+nRxDqrAbwyhh9dxXOq0i3BDDgyDEwRwR/n94NRWVxKrcQ3pZVXzAJueXtnc4iTJz2QnbmrSCJtfK0F4a45G98+Y5neMrnPflO0CYg3sfmatOiKZuOPlcrj74Agt7gzse8ekUt1LSNabNIFncuvdSWUZL6IAWciPu9pNW9kNByx5MYggYz5QZPMRPaeK9u2gylWEhgQR6giD+1eiu2XC+kFK4XAGR334o7A22E6KluXCsQJYkAL6sTAHt7nsAT2pfWfD4tWrbC7cL2jbAghQwLqPDxA+VjAkyRz613aY27ieKYFknO4QQpzU20M/zjcB9oeTtve6nSrcXFxkJBj3HHFUWx9jtFPJ1ze2bjPda4uPXMKKGLA3Ma/Pneqe5MHGJgxPE9p9prno+mFwkst3FQhDOxK3GIl/KRsUcQVBxkcCourWjZJFuFVijLsMQQwFxY4VcQG7cuZEbO9K0rC6zlDbDLDA4yzA7EYkzAyGR5kRxQ2ydnvpat0UkYcL/VbSwuDnoDfdvCSGMxkgi/P58uvbV+1b1b2wrh7qq5cxgT9pCLvOULcbjsdxsKd12mzX3HH+FVfxPotl1C5+JZ4CIrswY4woYEBhmSGjaT2qw6Prmu2gzqUuAlXQ9nUkNB7qSJB7gitrE4seW25jx+97op7A5t1ldZrLatcQ2wVPh+KT38Y+Gnljz7KAeIEc8VC2p0sJkgAuzjK/OrxLjfzA+L9fO2w81XvU+np4uRUE7EH85H1gyRPBMik16dbEQgEGRz7ft5V8vHlG2wo4se7MW8Qgw9jcjfwPL54ZKqudR0illKcTl5JGIMkyDuJvMYG/mcEdjfEUj/sOxv8AZLuMf6O23Ow2G3sKbvahV3ZgNid/QRJ/cfqKkia5ly+3go5XNdbBfxV58Pavym0fubqSSSU9N/wnbk7FfoLishpdUEdLgOwIk/zGgH8oIb+iK19eJdKdmtoa44B2X9ofcefuvRtiVhqqUYvqbkft6LIfGLu2qXDxQEe0r+GLp+z8N3YkWiGibiiPVR6wF36rqQ5TzAzljhJCLqFX7OVm7OnLOxGRDAcTjV1run221t3xLdtyyowyRW8uIXkj1R9v8acNlSuJUFYjGBjHpjxHtXoWxIv+XQYTbsj9/W6y9ZJaoeHC+aov5bqA1lSLmJTG7cFoErddMgwAXcLjjspWbkHcRSWj6hrcELh8iik/YwRNq4bhIw2dLoRVSPMDw0yNNY0NtJKW0SecUVZ+sATXN7p1pzL2rbH1ZFY/qRNW5idxQvWN4KDoN+6+ntm8CLsecFcTP0gdo42qwri7ZVhiyqyn7pAI29Qdqg8O1YR3xt2lAyYqoUQs7tA3jepRdosojmbhNUVX27enunILaZsiJKLnksSDkMsgI53giutfrLAAF42yGOwYZgtOMAQQWkxHPPoa7FlfJLhzsnqKX0aWwPslRQQGhVC7EbEqAOR6ivP9m2ssvCt5Tll4a5TzOUTM7zS3KSwSvWLSs1pYBfLINElVRkZyD2ki2v8ASB7VNSvUdKj31FxVceGSoYAgEMM4B7wbc/QUp1bpp8ILZGEOGxRVxOx2dCyBl42DA7A9q8y6SP67aHVuNrAD739VW1NnyBhNvZO6vThhuJ/+d/qPWodNqHR7ahiyO2JDkuQcXIKuTO5UCDPzbRVHa6XqFdWFq0sG2TiEJibGYV28xaP5TJY7gpBmqm50XVsoN1fEuBXMObbLk1uwAuJ2AzW529N95ofZ0rqOUPbKLbxfXkR99ymgjDD/AGgt3r6bRVFps7QC2iuA4tsojngMoBH1OVPdM09pkS6lm2hZQRCKCJG4yAH0r0Og2pBXg9VqNQdQiGPa8XBT9Kanp+TZKzI3crico4yDKePaD78RLqNFbuRnbR44yRWj6SDFGKKuPkVYjHYCPTHiPajpYWTtMcjQRwOacQLZpYdJn5rt0n2IQfkFHH1JPvUd221rcsXSQCSBkpJAG4AyWSBxI253Ib0+gtIZS3bU8SqKpj6gcVF1Tp9q4jl7aMcGEsoJAg8MRI5PFVdTsWkmhMYja07iBYjxsmOhjcMNvRRW7EGZrnU9q801sNaQEAgosiBEEDbHiPaom0Nu3uiIpPJVQs/oK8kFsWZVKLXzXJNNdK00/atyQQg9EMGSPViAfoF7zVXrNDbcpnbRsrltSSqklS6giSJiCRWjuWVZcWVWU/dIBH6Hat10XoWOxVRzIyHI2zPrbzVnTMFsfgu6KWFi3ZV2VEQAFmwRVkKCewE9/wBarF6noro8Q+CSQG8yKX7CDIksCQDBMbVty+2tkaGk6XVpr9Ct621t5KtEwSDsQeRuNwKYqmT4h0t60Hdl8Nu1xQROIeGG4DQeDvsYp7prWSpNgW8Zg4KFEwDuABvBB+hHY1wc0uuLLi1wGd1VdbzLujS1twuIwmGhpFs93GBbFjDBiu25LnTOqTprdy7IYiDsSWaSAV28+QGQI2IM8VNrOi2rgbyIrEg+ILalgwIIaYkmR6777jms/esGVtX30qQxu+Gx8QqSpExwttmZ/mjnb0qskM8Ej3DMEZX3HgTlkd3DPPh2ot8+FXGm6o7XVkYq4Y4nZkVROTH8UlQV4GQ/CSV+l6XS6RnCOiArkBsFFubjkh/vAecyTsAPqY/9kFbTsptQUKgW1VFxdk8Qhi2OZRSo43O59Fr/AMIwLZxsKMLYulpUoVkMbLqobJs3kuxnYERTaT9RgBqBd4JO6wuSLC3LnvSxDKzyrjq0eQ+s/ptVfSV3SWndrTl3wcqrszEF4BIhjibnviQwA53AktkWgUKxgMvKkZL6qiiZnYgA7keoo+i2tHJMaV7S140vvHEHf85qvmaMZtqma5uWwwIYAg7EESD9RVZ0fBpPhhXBJBNhbJxM7L6wNifcetWF7So8ZorRxkoaPpI2q4jeZGYra7lE5uF1l7ctShUbSpUR22jYe1a7R387dt4jJFaOYyUGJ781kGVUQ7AKoOwAiBJMDj12rW9PsFLNpTEqiKY9VUAx+leb9Pg21Od/a/8AVbHosT/W8Mvuoeu28b1q52YG235Sy/sX/Qe9e1Y9T0Xi2mTuYIJ4DKZUn2kCqXQanJYOzqcWWZhhsQT9ak6G7QE1IaZx7TNP8pN/Q38wots05ZN1o0d7j9vZd39WiY5sFzYIsn5mbhR7mDU1KahLpuJiLRtjchg2eW8FD8o7cieam0+pVxKMGEkSDIkbEfWtoDmqYjJS0p1XQ+PYu2icfERkyiYyBEx35puo9RYDoyHhlKmNjDAgwe2xpSLiyQGxuqC90OzqCGtXvKHV2g5lnztuHNwtlkVTAE5DE7Dbfg/By5WGNwfYYqItqMsfCjM5buRbEnvPYACpm+FZKs1wMyKlsBrcoUtpdRQ9st5m+2ZpkCQNqj1Pwdkt5ReI8UtJKljD+Md/ON1a9IIx2tgGRNCYDrg9UXjGmP0TnQPh8aYYh84VVkoMpCW0PnkkL9kCE7SdzAi4qm6N8O/ye4XzyyVlIxiS165dkmTJHiY/lPeKuaIjFm2tZDyG7r3ulOo6YsoK/OhyXtOxBUnsGBInsYPaspZGqa9cuIThcuqIyU+Glq4EYFG2RimRIEmRvB2rbUh1O0FVry7Milj/AD1USVb1MAwe30JBods7L/UtM0QGMC1joQM7d/8AsoXNuMgCefnZZvTt1DyZRH2ZYwhMlLeYgEDDLxZ3niJG1Qrb1gKF8t7VvxI8LLP7bIIPk+bwZnaJrWUtqefyrzZtXc2wN8lWtqr5YG+So7d7UC6+fktGBmcTh52GYjkYYNDbDeScTOusWQihVEKoAA9AKpUteK4tjdQZueyjcKfQsY2/Dl7VfV6F0ZiIgdK5gGI5W3gBHxG7b2AvwS2vvlU25O1UxNXWts5LE78j61TPbIMEEVtYLWUE978lP0y+ykKTM7HaN/UDtT3WHIsXYMEoVB/nMMV/7mFK9P0ZLBiIA3+ppzqVgvbYLyIYD8RQhgp9iVj8+9CVl8Lur1sfPcpoMQGajVQAANgNgPaodSeKksXQyqw4YAj6ESKV1N0CWJgAST6AcmvCWtOKyp2g4lxbt53baj7rC43sE+X8y+P1CtVla6iGvNaAPlXIt2mQCo9SJE+kx6wmFa1pr13i4Ue5v93FCUU/w9+2TN60dEsAPdI4XC2P6ILkn+cTdknvtXqGy4nULYqa3afdzuVgMvUDzV3G3q2hvzd+Qnuo3UW05uGExIY+zbbRvJmB7kVn9L0XRAouTo6OUCu8OrlrbERxO9uDuIuADdhWi1mjW7ba24lWEEce4IPYggEH1FJp0C2LniS/iNlm8ibgbCVeFjH7NBChdljuZvpGknQIljgBqVTL8OaDw1XxGwkKPtNp8gXeIUmE32yyHPli66JbsBX8Bw4ZlZjllubdsL9AUVD+c0ovwdYCKgzCqQQAVHym0Vny7keCgy+aMgSZNPdK6Lb04It5bi2pyM7Wra217D7qifemxsIP0gJz3gj6iU/UN7SI/wAyI38Sg/2ipqS6r1ZNOmTzwTHssZEngAZD332BO1TSOaxpc/RQC+5cjotlVcBAqsQxAJUDHcEQfIBvxAj2qptWUNp7K21uKxBBNvw0CCPDnhrkYmIM7AEgQaaOoW6JuuhUiRbDeWMcpeYzOPm3AAG8dz2Op22bFbtskYyMgT5xKj6kAkVhdo9Ig0mOiZkMsRHsPz5IWSqc24YCearL+tNxIdUbd1RAPLihK958u0lu0xHExaXRoRbdRhsGxWAssvcR79omBMwIn8ewrwCoa7Py75QwB3EgHK4J923rjprg21gghZSQZB8Nik/njP51o9h7U/pB5ZI22FrbXGZOeI379wUTnOILs11q7BZTicWAbFoBhipAMHY8zHsKlttIG8ng/Uc/vS1rVZW5uLhkzIVY/wA9kXmPm8sfxj60xZtYiAe5j2kyAPpx+VappBNwmG4FivLDrdcWldSxYKwVgSonzEgGR5Q3I5G/etrWd+FulqC10ARuiGcpE+aD2UMMQo2GJjkRoq8S6WbRNZXYRazOzlpff+PBej7CpP09MCdXZ/hO1SdY0JRjfTiPtRvuqjZlEwCBztuAPTe6ryazVDWy0M7Z4TYj1G8HkUdPAyeMxv0Ko7N4OoZTIIkEV7bthRCgAcwABueTtUV/ozWXL2f900lrP4W/FaA7Hcle3I5iutNqluKGQhlIkEV7dszalPtKLrITmNRvB+b96w1VSSUz8L/A7ipaSt6tjdKxtv8A6zTtFWwIG5BEE2sV4zRzSz9SQdyfoKS6nfJbHsP7aTqdkIIuUO+cg2Cu7WuRtgd/fahA/iNPyxt+3/2qSrbpl8spB+7/AGGufHgFwljlxmxTtQ6yznbdOMkZZ9MlIn96mooU5ooKs0V/O2jkRkqtH1AP99Raq6FOR4USfy3rrSJhNo/cAxPrb+6fqIxPup7EUaWz4rlj8lt4j8TgAif5oyUj1IB2x38hptlTS1ppbWIOfIcfwqhkBMpbw9k10fTeHYtIQAVRQQBHmxGW3rMzTlFFeutbhAAVuTc3Suq0WZBmIov6zF1WJmN/rTVcm2CQSBI4NSh24qMt3tXVANFFMT1SaJsbQTuha2PWLbFBPvCj8660em8VpP8Au1P5Ownb3VTB9yAPukF290m2zFiGBPOLuoJ9SqsAT9RvTaqAAAIA2AGwAHYDsKylF0dbDVunkIIuS0eO/uUDIA15eo9XpxctuhmHVlJHMMCDEzvvXml0otris8kkkySTySfX/ADtU1FanA3FitnpdEKF9WgME7/55qas6x3M81d6KfDWfT/T9qIkjDACoI5S8kKeiiioVMiqLrGiGqYLJVLZIJHLMLltiq+gBtAE+pPpV7Sd/ptgks9u2Z3JZQQT6kHYt7xNV+0aaWqh6qJwaSdbX8uaR17ZG3NZRPhewSE8YNAjE4GcbRtDYb7IF95UmfR2z8NLbdX8R2IIbcDdgl1OfSLveT5dyZNTdauh7TqoVVjYGFEj5STwI7elc3NXdbcKijtLFzB9gAJ/pGfWslXdHdoMc1kLi8EZ5BtvXeg5JJDkH3G/RUup+FlUi4brs4Kxsss4FmOZ8x8EEnjdjECnujdK/k6MuRcuxuMx7swUMfzKk/nTdu0ZyY5NxMQAPRV3j9STA32FL3eoDbAhpMEgFgpiRKr5jI4jnmY3rU7I2cdnRGWqdd9tBnYcABqfgSmWWRuAm6cqXRaQ3mKKYCxme6q3YEHZyOPTn0lXpekvX81UqApAzIGS9zkoJUvBBABjfcLsDrtBoEsoEQQBuSdyxPLMe7Huap+kfShkERp6UnrDruwj/wCvbvWh2NsV0rxNMOwNBx/b37lNbthQFAgAAAegHFdUUV5Et8myaKK8qJDoqq13R5bxLRCP94GcXAnYj7hkzkAZ7g7EWhNFFUtXNSSCWFxa4fM+IUcsLJm4Hi4Wft63zFHBRxyDtPup4I3G4JG8TO1M1YarSLcXF1BHP0PqCNwfcVU3um3bW9s+In4Dsw+h4b9vzr03ZXS+CcCOr7DuP90/j25rLVexZI+1D2hw3/v7pPqOjJOS7+o/vquq4s9TQsVJxccq2xE+oO4/OmGsqeQD+QrexVALQRmNxCzUkHaO48FQKpJgCTVtpdDCEN97mmlQDgAfQV1XPmLsguZCG5lcW7YUADgV3RRUKnVZ1gwbJHOTCe0MjbT6lhbj6Vz0houXh64MB6iCs/WUg9oC9yasb9gOpVhIP+oIPYggEHsQKrh0h1dWS6IB+8ksVndSwZQQR6rsYO5E1RTUUrdoNq4xcWwkaHv5pmHth3K33VrRS2l0C22dlLEucjkxYTvwDxz+gA7CmavBfepCiiis5qfiR7d+6jBSqzgFhpH2Ym44abJUvk2SRjuCY3a94ZqnMYX5BaOisfrfjtlXyWQGlQM3MQULl4CyU2aD3AnbcVKPjRlBD2smBeCrYrit3VIMiflMaaJJglx8tR/qGcVJ+nk4LV0VnH+LiIJtbFrg+fcC3qbWnkjGJJuZRP3Ynevdf8RvauXPJkEuMnhKJuMi2Dd8Zd/lLDDiPeaUzMCQQvK0VFZ+78WBXVSikFSxdLmaQDc+U4guR4ZLACRkIDUvo/jbO4E8IfPbQsLgO9y4UUqMdx8p5HJ9N+69nFd1D9bLQXNChMkb/wBtTgV7RU5JOqgAA0RRS97XKveT6Cq+/wBSZuPKPbn9ae2Jzkx0rWqw1OuVPc+g/v8ASqnUakud/wBO1RUUWyMNQj5S9RamxmAJIggyIPymeCCP1HpRp9OEXFZjfkk8/Xt7dq7dwASSABuSdgB6k9qZ0mguXYKiFP322H5Dlvy2PqKCrKykof6+ocGm1r7yOA3nwUtPTT1JwRNJ9vEqpvWXYtniFB23JBU8SgIyO8eYxOwX8V10zoBYAtkqGSZkO+QPpHh9t9iIgBYBq40XSEtwfmcfePb+FeF/t96eryvavSkyvcKIFt9Xk3dbgP8ACO7Nbag2AyKz6izjw3D8+3JcWrQUBVEAdhXdFFYkm+ZWnRRRRSLk1QaCa8qJQIryiilSoryivDSpVDq9IlwQ6hvT1HurDdT7g1V3OhMm9m5H8x9x9AwEj6kMauaKsKLaVVRG9O8t5bvEaIeekhqBaRoPv5rOXNbdtmLtpo/GoLL35KzjsPvRUtnqdthIb/D9ePT9avaU1PS7VwyyKW/EBDevziDzvzzWypOm0jbCpiB5tNj5G49lRzbAac4X25HP8H3SyuDwQfpXVL3fhof8O46+gaHH9zH+tPqTUD9O1KcFXHs0H9GEfnl+Vaem6UbMn1kLDwcLeouFUy7IrI/7uLuP5sn6KzduxeW7cVxqBbYl3kMwyIXa3cXIqmzErIAnsJFSPasMChuMAwg2zeuLIPqhYE/pTarpJTQSYGgvyvdtiPdVkzXwntscP4VfruJG49RuP1qs0WsY6i4rHYlgg4A8IgMPcnOfXyNwAKiHTLDb+Fab3wU/vFTNpkKhMRiIgDaI4Kx8pHYjiqaTpbicy0ZFjnnqLEW0538ED+tbwKs68iqTUtqMfKQWC45eJjlupLG2bZXxCFImY8x2HaS14roFumBEMNsn/jI2C+y894krV9J0ioWxl4dflvPK3wIgzxhuLF+U3c6taBIBLkbHBWeI5BKggH25rkdYtfeyQfidGRR9WYADf1NUvWddct3bC2lPhgg3ISRhnbQDjaAzt5d/sx2JqusfEepLIXtlVFouwW0xJY2wwQS3IIfad4jbmqVvSOqfZ7WMw8Lm/wDv4LmPe8BwAt35+y1Z6xb+6Hf+FGIP0YgLB9Zj3rz/AGk8z4LR38yZR7KCQd94yG3qdqzlj4h1Bzm2oCFFyxePNduI1zcgsoRFfEb+cb1GOu6kXCCsrkQD4bKFQjSw5B8xAFy8YkE4HiNopNv17nWY1gt3n1SEzE2AHmtQOsW/S4I4HhXJ/Ly1G3WB9y1cP1Atj/uIb9o96qdP1q615U8PyFSS+DrDBUYET905kQQCCpG8U1d1iDdnUT3LAf2mo5ek1aLNwNBtzP3UbppAQMIz8VNd63cHNnY8FSbhH8ShQQfpI96Tu9WZuVvfTwnA/sphHy+VXb+G25/cLEe/FTp0+83FrH+N1X/+cz+1Nj6W1cTbOawnibg+4U7KOsn0id5WHqqv+V/zLv8A0n/wqW04YSN/7Z9COQZ2irm10Fz89wD2Rd/6zSP+3tz2piz8PWVklMyeS5yBgASV+SYA4UcD0oqLp05pPXRg8MNxnzvfLuVrB0bqZP7Qhvjc+n5WdFyfkVrh9EUv2ncjZdvxEVZWOhXW+YrbH9Zv0HlB/M/TbfQqsCBsPQV7VPXdNa6oGGECMcsz5n7BX1N0dpYs5LuPPTy/KR0nR7dsgwWYfebc/UD5VP8ACBT1FFY6aaSZxfK4uJ3k3K0EcbI24WAAcAiiiiok9FFFQjWIWxzTKSMchMqASImZAIJ9JFKATokupqK4uXlWMmAyOIkgSx4Ank7Hb2ruuslTNeV7RUSgC8ryiilTkTXNFFclRXlFFKlRXlFFcuRRRRSpV5XjqCCDuDyDuD9RRRSrkpd6PYb5rNo/VF/wqE9Bs/hI+ly5t9BlAr2ipBK8aOPmo3wxv+poPgo//wA9a9bv/Vf/ABrg/Dq/827/AOL/ANdFFO6+Tih3bOpHaxN/lH4R/wDnR/zbv/i/9VH/AOdH/Nvf+L/1UUUvXycUz+i6P/pN8gul+H07vdJ9c8f2QKP2rtegWu+bfW4+36MKKKb10n+IqVtBSt0jb/KPwu16HY/5SH3YZn+s0n96atadV+VVWfwqB+sUUU0vc7UlEtY1uTQApKKKKYnoooorlyKKKK5csXon6h4ipc8TAuLJcBdlssrG/Mf8Vck9iBXNhuou6IxuW1ZvBa5CyosQTfG3/G8yjbsKKKP/AFv/AI2+Xr7eXMqDquZXvTNX1DNPHW5gd2xUEqNMpDAbb+O4DAehgetT331bahnU3hbF/ThEIhfCe3N3MRJAbkz5SNqKKQ1YLr4GjK2nP3tku6rK1yqTS9V1jE20uX2f+SrcuDyk+J46rdOnMR/u88Y24jevbem1aXLz2bd8Bm1jqz2wXJOntCySSJBLAgesb17RR1RViB+EMGY9/wAblCyPGLklX2tF4JpkQX3ZL1prlx0DSHt3CxVogBWgGAMZApjovRrj6e09+/qhdZFLjxMIYjcYhYWDtFFFVzqoluEADnv3/lECIXzX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AutoShape 4" descr="data:image/jpeg;base64,/9j/4AAQSkZJRgABAQAAAQABAAD/2wCEAAkGBhQSERQUExQVFRUVGBkXGRUYFxsXGhgYFxoYHBoYFRYeHSYfFxkjGxcWHy8gIycqLCwsFh4xNTAqNSYrLSoBCQoKDgwOGg8PGiokHyQsMjAvKi4uMiwsMi4sLCksLCwsLDAsLDUsLCwvKiwsMiwqLDQpLC8sLy8wLC0sLCwsKv/AABEIAKgBKwMBIgACEQEDEQH/xAAbAAACAwEBAQAAAAAAAAAAAAAABAMFBgIBB//EAEEQAAIBAwMCBAMGAQkJAQEBAAECEQADEgQhMQVBEyJRYQYycSNCUoGRoXIUYoKSscHR8PEVM0NTk6Kj0+EWsiT/xAAbAQABBQEBAAAAAAAAAAAAAAAEAQIDBQYAB//EAD8RAAEDAgMECQMCAggHAAAAAAEAAgMEERIhMQVBUWEGEyJxgZGhsfAywdEU4YKSFSMzQlJyovEkJVNiY8LS/9oADAMBAAIRAxEAPwD6bRRRXiaukV5RXlKlRXle15SrkUUV4TXJUh1lrgtlkcIFDMxgMYCkgKDtue9VJ1l9LFlzc8Q3WswoVQRlJZQeDOwBPvV9rLHiW3SYyUrPpIikT0hvCsJmJssjZY7NhO0TtIoyJ7A0B1teG7vR8EkYYA62vDd324qM/EQ8MNgQ+TpgWUQU+YlztAEb+4p7Ra4XLS3ACAwmDyP8xVZe+HCRIdcxde4CyZL5/ulSd4gb+1WumslUCs2ZjcxEz7dh2j0pJRFh7Gt+fz7pJhBh/q9b8+fppzVV0y7fvBL3iKqMxPhYj5ASPm5y2qXT/EAYrNtlR8vDckQ2Ek7crMGJ5qPSdDuWyEW8fBDZBMfNzOOf4ZrzTdBKlQ1zK3by8NcYIzBHmb70AmKmd1JJzHKwIyz5a6aqd5gcXEkW3WBGWdt2Z013XzRp/iIus+Eyk2mupLCGC879vzqG11totu4I+we6VBXFgIg9yvOwn60xpOglcJfIJZazspE5H5ufSBFK3OkKEUNfQYWHtEmBs3B+bYLH7dqcOovYffn+ydelBIyt48/2TVr4hGLF7bIVVHAJBLB9lj6nbf1qNfiOV2tEt4gtYhlMkifK42NJXl07hw2rsea1btjzpsbe+R824J7fWhNTbi3lqEJt3FeFtMqgKCMVUDaZ5qdlJj+mNx7g7h3cVCZaJouXDzPAfe6cfrrHwcLe73GRlJEgrMqDxO0zxtTHT+r+MxAQhRIzyU7qYhlmVJ7TVQt+wBb/AP8AQJS812cG3ymViPQxNeaTW2LV3xbmqQwpWcChIPe40eYiOae6gkwm0Tv5XcTy7k11RRFpDXtvnbM8T+2quuqdTNkA4FhBJOSqABG2/LHsB6UtqPiIKTFtmVURy4IEK/Eg/WlOo6yxfwdNTZXysBmVIIcfMoYgz6MK5TRW7iXFTUWmyt2rZxKmMO+zdwDtUDYGtaOsaQd+R4/hSQupS1uIi/jxH24JvqvV2WRbHyPbDvtHmI8oB52I37TTvVNb4Np3iSOB6kmAP1pDU9Da4zFLsW3ZWZccpZI4YHbin+paIXrbITE9x2IMg1CeqGAefp++iU9T2OG/019dEjZ1lyzcC33DB0Zw2MYsgll25EcVKvWTgXa0yr5SklfPmYA58p454BqEdDd2m/d8SFZQAoWMxBJ33MUHortaNu5dDAYhPIABgdiw+96fSpD1Rtcjde1+O7wUp6g2uRfK9gQNdwsN2vou064WtlxbJKsVIzXEQJnxPlI7fWuH+IRCFLbPlbNzYgEBTBmfoa9fo7lUm4uSNkB4Y8PiAMJ7c/U1xZ6CyqALgkWntTj+NiQ3PaeKW0Hy6UCm5a8+f7KZ+tjNVRC+Sq/Kg4txAJ8xHeOKs6ptR0FmwXxBioQbpLAoBvbafLMVcGoJAywwIeYR2GDx1+eSK8ooqJQIryiiuXIooorkqKKKK5crSvKKDQqBXhNFFeUqVFFFeGuSoJryuXcAEkgAbknYAepPYVU674os2wYOcckQFH1uGBHaVnv6GiqekmqX4IWFx5C6ZJKyIYnkAc1b1zcuBQSSABySYA+p7Vj7/wAQaq8Zt42bY5ZlMkbzuwkjg/KnGzHmlf8AZgugO917p7NmQNvQqZG4nY7GYjijnbMMRAmeBxA7RH2v/EqKo6Q0sWTbuPLRafUfEthPv5n0QFv3Hl43EnftNI3vis8Ja/ruB+yhtvefyqjHTbQ28K3+aKf7RXqaJV+Uuo9FuOBHoBlCj6RVxRQ7JjP/ABEcjv4gB5C1v5iqeXpHM/6AGjuuff7JvXfEmoUZcAsFhLYnzEAQXYiRPPtxVGer6+4TIcgKMsboQqSW3efDXw4X5lX8XmlasCUVgCWZgPKstcYDvgu7Ae/tHA2R6joi6EsALbNJ8UkyVBWEWyTcMAMCrbAAn1NaWidRyS/1FIGxgfUW4jfm43AHzuHj2jUzO7T3W46exCpH6y5DZ/aHIedsrgRSFlWDnJQO8FvvHvIutR0XUQz3BasrbUtNtyWJUEkghRz5cSYjzSu4ifTdKcXVFtWtoSxZ0XLMXDkLhe4zCDzByYSeSaeur4YSwBcYK2ZYWng+ZnVFIGIAYjvsFA5Plv2SywxvJZkNA0EEkbrWvYneMjvyTZXXuTn5kqOx0byDxHuO0CfOVEgb7LE7zuZPvVR8Q6QJZPhopuMwUMyi4V7kkvIjFTyY323itIDdfZbeA/Fcj9kByJ9jj9ahsdPuLfUsqXF58Q7Y7fcUscTI9CTI83ZczSUO1KqQSVLnBt95J/08O+wVfTxy4sT9OH7LOdNv3/Dy8EW1a5AXB4tqbK3AMRuZY4bD5stjMVC13UkxcRhiW84RgLZD6lRsJYytu2AQZHiKRvBO+TUguyw0rEkqQpyH3WIhveDt3qs1urFxciJtAiBz4pOy7HbCSInkwdgBWuramOipwHm4+kN1xckW8xszLVRavx7bhURgoFnw1CmHBci5LRtggB5HqZpW71K4y25tAljBBU/Zk4Skn7/mbzCR9nwO11c0ZZALSYfaAXEDlV+yuSYAG5lNiMTETIlTYXLL3N7jQD9xD5Y92gM0/kPbvVcek9O1hdJia4G2DU5elt32Q/WwtbcjPhv9PNYOx1O6CyrZF3AFsmRg22BwIhsXEttPpsIg6LW6rUW9kd7ZnzF2v3FI7YurR68wfYVoLVoKAqgKBwAIA+grqsvJ0kL3nFCxzeDgCfO35UZ2m8OBju3uJVZpfiC5G2oVyIkQjR7bAEd/mk07b+J3HzLbb3DFP2Oe350ajRpc+dVaOMlDR9JpFum2wY8K3/UX/CmSbQ2VOO3RgH/teW+wRkO3atmjz3GxV1a+KLR+YOn1GQ/VC0esmI7xT+l6jauf7u4jxE4sCRPEjkT71lf9n2v+Vb/qL/hXo0VscW7f9Rf8KoaiClcbwBze8h32ariHpS8f2jAe7L8rY0VkWv6hBNq+RE+W6PFQ/ViRcUb9m9NtoL2j+Kt8b1oo0TKkOpH4hwY3GwkjIfWhG0ErzaIYjwGvl+LrQUu3KOo/vYTwOX7K/ryotNrEuCUYN6xyP4l5U7HYgcVLQbmlpsRYq6BBzCKKKKalRRRRXLkUUUVy5WZNeUV5QqCRRRVf1LrKWdvmc8IOdwYL84KYIkjfsDU0MEk7xHE0lx0A1TXvbG0ucbAJ53AEkwByT2+tUur+I98bC5n8R+X6iN2HvsPQnikbtu5eM3m8syLYEAfl6+5JO5iAYplLYAgCK9I2V0Ma0CSuNz/gH3P2Hms5VbZJ7NOP4j9h+fJVOpsai6xzJPoWYFFOJKstpTvDwpnFu4YwK6Pw3bLly1ydioyGKECPICDEx3n2irait3HSQRx9UxgDeAGXjx8VRPkdIcTzc88/nhkqjXaO1aQmCWxJUuWvYxANwI7EQmQYgRIG28UdPsMoYvGTnJgNhOKrwJAJCgkAkSTBNGu+2dQp8iEhz2aSsou0mCgkyByN94zOl0evRpliMX++rEZXWIADMVLAYkE/dYjkCsRt+eGU/pIHNaGm53C+eXhv70HNaRvVhwFtb/PNanUp3qCs71PR657ZJZsvthijIq7hfDI4MfPBJkbT3ou6jUrc++7eI0KEgC1m4Uk+IqMcQCZAO4EqazApuyLPafFDCmy+tpV/Y1Xgm4ArHxJYYgT4kAEFjsAQAwLbDFh+Faj09oqAWILBdzAUAcsQBAEtLMdpO+2wEem1nlXPZzl5ApDEBmCkW5LCQB7b81InT7j3f90gHlLG9bDkRtFlg0BiDMgkApJEtV9TfrNoxspCSGDLEASDbQE5ZC2SmaHyDqzkOPGyb6BeWbqK2QVlYQ2QVWUAKu5CjJHMD8XERNtVdo9EmmB+0uNlHzNlxO6rECctz32phtUWxNvcTB9q9Coqd8UDI3G9ha/ciS4NyvdNVHfu4qzQWxUnEbkwCYA7kxAqSublwKCzGAASSeABuSfyqc6J6zmh6ow1LNdZkV1P2buYQjAqyKVX7MgEBiAcmIMkgVLp9MwYOgHhqT4dp8hA4yB3KSJhSDiG4B2DF/WK7q/mCWlckujLuY+VWAMgKZPo0byYg1PWcJm24gBipxyxJYA4gkgnFoVgCYjZjFYHalbUOf1dMA8MOLHYGxOdt4Hh6WQ00j3G0Yvbek9Robxv2mxBWbzMAclVnuoy8tbJIUN5oMb7b0vpLevy8xiLJiTbxN4W7QBbHfE3PFP+QK0Wn1CuoZTIPf8A+dj7UXrkVk31cjnkvaCTe9xvJJPugv1Lr2LRfmOZKzgbXeIVU8KCuYXGC2oAFxl5eBZkIdtvU1ddHF3w/tvmk9gDHacWIPff0jauxqDTQNRzTl4thaO4Js02MWwtHcEVBqRxU9K3rkmh2aodmqiLD9f87UT27+lVfVOlvcvWbisoFkggGZJLrnx8v2akTvOREDmlLXRdQCPtAwGQOTuWIY2ZloAyhLkHHbITlJNWDYWFoOMDkj2wsIBxhP6nQMzlsLdwHjNiMdh5QuDDkEzsfMfzXa+F+zYMu8pwzWyct1AJzTZ9hwAQRHFh02y6Wba3GydVAZpJkgbmTufzpLrmjVoLfehNvmyElGt7fMs3D22J9AKvtn17p3so5iMIPZcBZwI0II48wUrHAuwHTipdLqhckqwyXYtbbiRyjqZgiP034q50vXHTZ/tB67B/12Vvzj61R/ytluhLhlX2tt6kKCVbtkYdu2w79nK9Aq9jUm0I8NS0FwyxAYXfOWiNptoVFGbxOy4aharS61LglDMcjgj+JeRU9Y4EgggkMOGHI+h/u4PeattD16IW9/1IgbAmbnZOPm4k8LtXmO2eiVTQAyw9uP8A1DvH3Hotps/bsNUQyTsu9D3H7K7ooBorGrQoooorlysaKKqetdVw+ySfEcHcEfZgzDH0Jg47H5STxB6lpZaqVsMIu4qullbEwvebAKPqXX4uGzaGVwDzMIxtnaAZ5cgzHYQTyAUNHoQm5Jd+7sZY+5J3J/zxtXug0K2kCr+Z5JJ3JJO5JJJk7kkk0wzQJ9K9u2PsSDZcdmZvOruPdwHLzWKrK19U67smjQfnmvHcDkgfWl9VrQqysGTHtVVfvFzJ/wBK4U/6Vpmwbyqd050Cs9FryzYkD6iu+ruRZeCQfKJG2xZQd+2xNS6bTqolRyOaV660Wp9Llo/pdSq6ueGwyObuafQFEMxBuaqev2L/ANiNOCFtt4jBWxyCYxbj7wYFvKYHl3IgUn4uvA2UEzwwQLudSBJG8QumO2/mPuBbdDJ8IKzFmBMk8nLzg/mrA0yudxmCEKq7F4yJO8qg2G20kzzEcx5PBT1Ekxo2RtLmk3J78ySgmF4PU4Wm18yOaz1xtYQcpj7LEQgn7c55EbyLQXiB7SYqO9q9SFtAKxusVJWLe5BtB1ReSkG6Q2xGG5OxrSXOlvizG6xcSYxGEDhQm5GwG+UzPby178PQbIfGGcsS3dhk2O/cBYA7bVoqXYMxmDZwwA55C/AEctf90YxhBu5rbch6JnpukKJv87+Z/rAGI9lAAH0nvTFy6F3Jiu6g1NlWgMY323iT6D1rcwxsiaGNyaMk83t2VFrdH4kEEbfpXei0mAMmSanQjgRsOPQdp/Q/pXrMAJJAHqdv3/I/pUvWHDh3JvVjFi3r2lOrJNi4CQJUiTMAnYGBuTMQB3jmm6rLz+Jcj7lo7e9yDP1Cho/iy/CKrNp1rKOmdK/PcBxJ3JXvEbcR3KvsJcaC9oyIOGYCSNxm8FnMx5QuOxkk7CQoQ903SqG8gXxQJVCohQwclTMjcwCUAgEirENXpE815rS7dmpi0Ma0MGrQNe8m5vzv6KtZWOYcgAOHy6rj0VLXghruIkqSW8Ms+LYFN4yXdcWkFeZxFT3jdQDxEVllVLKxmXYKDgwECWE+Y94mor2iiBLFBOKEyqkgrtImMSRBMAHYCkddoF8PbIBWV4VmjyMCWCTiWABI23IAO1WtVtHZ1c4NMRBOjtLE5Z21Ay/CKdLDMQHDxVz4aihr4HvSGnuSN4kEqY4kd1/mnZhPIZT3qDS3LglCpuMoksCi+WTDEM6iNtyON5jYtm2UMsj3RgXcN2/nbjZAiBziRvG5WFy8T9KjpO11e0wnMDtDeUg/Q/3bU2DUbo3R/UCFxYW6iy9ooqO1qFacWVoMGCDB9/Sm2SWXZH+eP37VWLo3E2g4PytbDbNtM4EmGKwJTaVfaPNVpXF4riS/ygST6Bd523BETI3EUXRVAglD3C45ZHkQeIUsT8JzFwqHW6vJ7auGRrgUW5U7OH+15++gUASPfcGrmrFdD41u143+9t4sSCJV8dwY9Qdx3pK/YKGD/rXtFE2znvJJLiDn3AWtuRVQwNth0UdBFVbdcAvPbKiEME5bgeELmbKQAqb4yW5IoPxCmFxlDnw1ZnERjj4ght+5tuJEjb3FFdfHe1/gUfUSWBt8KvdD1U2AZDukziNyg2BNsfhHOA/o+h0ti+rqGUhlYAhgZBB4INfONH8SK5gowJnFQQzNDXgdtgD9g5iT7TtOi6TrRYJ58NzLCdkJ5uAHgd2/rczl5z0k6ORSsdWUQzGbmjQjiBuI1I+HXbI2tJG8U1V4H7H8rUUUA0V5etmmtZqhbts54UTHqewHuTA/Os3oLZOV1/nuGTuTE9lJ+6OBxsBsKd+JL2T2rPqc2+i7L++R/ofSeRXpvQvZwip3Vjh2n5D/ACjXzPssTtmoLpBCNBme/wDYe6j1WnzQrk6z95GxYbz5WHHFLWkcE2iGZAm15mBJPGDD5i0ebM8zT1Fbu2d1R3yss4RQBVzqenq5ng/57V5p+nqpnk/57Ub17bIHqHXTFlIUD0AFQayyl5GtluR90jJSCCCOYIIBpqobelUMWA3P99BkNcCHb0ZmLWVfrsbLq/yoyYEn5VNuMJbtIZhJ/Avfle1rrlu1iqKcQTmTOXJkIN2Y7yCwknkzV9VdqOkj5rUK34ZOB+q/dPeVH1Bms7WbOqY5X1NE4BzhmCNbcDx78kxzTcubqVC/TnvIjtdOWIYYCLe+4KjLLiN894nbiqzSrdS8iq5W5eOV0N4fIKl/ITk9xU2LWzhuNid6d6br7dgXEuA22yygqcYfZQhUFSxx4B3JnvAaPUXJBGnO3dnUN/RAyH6sP76Kkq6eJrXzPDHG2ROe6/40U5lDPqsL8U1ptWSB4ii0zMwVC6sTjJlSOfKJjsKrfiHoz33suroosHxAGy3uB7ZEkfKuKuMtz5ztvIYXWLduWgVKurMQHAmPDcEowJDciQpn12qXq2iN1FCkeW4lwqflcI0lG2Ox+h3A2o5sjJ4sTDiHEHVOY6zg4FZq18H6i3bZbV22soqhgzgyn8oKOCAY3uoY34YAj73Wo+D9Q0HxgSEugS9zZri6pQwMbQLtgbf8o+gl210HUKrhboGSPhDMBYZzeaFQCLijxLYGUQLQIHAqHX9C1jIFS8FIDgHxXkZi8MSQnmAyswYBGB3bY1HgFvpKJ6wk/UFb9O0r2RcNxs92bLJiWGTsAVPlSFKp5ZnHfsBx05ItLPJGRPu/mb6CSaY6do3VLi3GyDXLhXzEkW3PlWTvIBPrFLaMHw8D8yeRvqoG/wBGEMPZhWV6WMf1ERH03N+/d91T19y2/NcarVpaR7hmEVmP0UEn+yq3SfFyuUBtsMgo5Bh3e4gQesNauebYbd5p+/pA6lGXJTyDwe/91dWui2QcvDXKQ0x94FmB/Iu5/pGsS0whhxgkoNphDO2CSltJ8RW7tssA0ASxHCnYhSxiCQVO8Dfmu9FrFuorpMNMSIOxIII7EEEflUq9EsRiLaRER6QQQfYggebkQN9q9GlW2AqAKomAPckn9yT+dc50OkYPjwXOdFazAfHgkLP2VwJ2ckKP4QCI+g8h9lterGm7+nRxDqrAbwyhh9dxXOq0i3BDDgyDEwRwR/n94NRWVxKrcQ3pZVXzAJueXtnc4iTJz2QnbmrSCJtfK0F4a45G98+Y5neMrnPflO0CYg3sfmatOiKZuOPlcrj74Agt7gzse8ekUt1LSNabNIFncuvdSWUZL6IAWciPu9pNW9kNByx5MYggYz5QZPMRPaeK9u2gylWEhgQR6giD+1eiu2XC+kFK4XAGR334o7A22E6KluXCsQJYkAL6sTAHt7nsAT2pfWfD4tWrbC7cL2jbAghQwLqPDxA+VjAkyRz613aY27ieKYFknO4QQpzU20M/zjcB9oeTtve6nSrcXFxkJBj3HHFUWx9jtFPJ1ze2bjPda4uPXMKKGLA3Ma/Pneqe5MHGJgxPE9p9prno+mFwkst3FQhDOxK3GIl/KRsUcQVBxkcCourWjZJFuFVijLsMQQwFxY4VcQG7cuZEbO9K0rC6zlDbDLDA4yzA7EYkzAyGR5kRxQ2ydnvpat0UkYcL/VbSwuDnoDfdvCSGMxkgi/P58uvbV+1b1b2wrh7qq5cxgT9pCLvOULcbjsdxsKd12mzX3HH+FVfxPotl1C5+JZ4CIrswY4woYEBhmSGjaT2qw6Prmu2gzqUuAlXQ9nUkNB7qSJB7gitrE4seW25jx+97op7A5t1ldZrLatcQ2wVPh+KT38Y+Gnljz7KAeIEc8VC2p0sJkgAuzjK/OrxLjfzA+L9fO2w81XvU+np4uRUE7EH85H1gyRPBMik16dbEQgEGRz7ft5V8vHlG2wo4se7MW8Qgw9jcjfwPL54ZKqudR0illKcTl5JGIMkyDuJvMYG/mcEdjfEUj/sOxv8AZLuMf6O23Ow2G3sKbvahV3ZgNid/QRJ/cfqKkia5ly+3go5XNdbBfxV58Pavym0fubqSSSU9N/wnbk7FfoLishpdUEdLgOwIk/zGgH8oIb+iK19eJdKdmtoa44B2X9ofcefuvRtiVhqqUYvqbkft6LIfGLu2qXDxQEe0r+GLp+z8N3YkWiGibiiPVR6wF36rqQ5TzAzljhJCLqFX7OVm7OnLOxGRDAcTjV1run221t3xLdtyyowyRW8uIXkj1R9v8acNlSuJUFYjGBjHpjxHtXoWxIv+XQYTbsj9/W6y9ZJaoeHC+aov5bqA1lSLmJTG7cFoErddMgwAXcLjjspWbkHcRSWj6hrcELh8iik/YwRNq4bhIw2dLoRVSPMDw0yNNY0NtJKW0SecUVZ+sATXN7p1pzL2rbH1ZFY/qRNW5idxQvWN4KDoN+6+ntm8CLsecFcTP0gdo42qwri7ZVhiyqyn7pAI29Qdqg8O1YR3xt2lAyYqoUQs7tA3jepRdosojmbhNUVX27enunILaZsiJKLnksSDkMsgI53giutfrLAAF42yGOwYZgtOMAQQWkxHPPoa7FlfJLhzsnqKX0aWwPslRQQGhVC7EbEqAOR6ivP9m2ssvCt5Tll4a5TzOUTM7zS3KSwSvWLSs1pYBfLINElVRkZyD2ki2v8ASB7VNSvUdKj31FxVceGSoYAgEMM4B7wbc/QUp1bpp8ILZGEOGxRVxOx2dCyBl42DA7A9q8y6SP67aHVuNrAD739VW1NnyBhNvZO6vThhuJ/+d/qPWodNqHR7ahiyO2JDkuQcXIKuTO5UCDPzbRVHa6XqFdWFq0sG2TiEJibGYV28xaP5TJY7gpBmqm50XVsoN1fEuBXMObbLk1uwAuJ2AzW529N95ofZ0rqOUPbKLbxfXkR99ymgjDD/AGgt3r6bRVFps7QC2iuA4tsojngMoBH1OVPdM09pkS6lm2hZQRCKCJG4yAH0r0Og2pBXg9VqNQdQiGPa8XBT9Kanp+TZKzI3crico4yDKePaD78RLqNFbuRnbR44yRWj6SDFGKKuPkVYjHYCPTHiPajpYWTtMcjQRwOacQLZpYdJn5rt0n2IQfkFHH1JPvUd221rcsXSQCSBkpJAG4AyWSBxI253Ib0+gtIZS3bU8SqKpj6gcVF1Tp9q4jl7aMcGEsoJAg8MRI5PFVdTsWkmhMYja07iBYjxsmOhjcMNvRRW7EGZrnU9q801sNaQEAgosiBEEDbHiPaom0Nu3uiIpPJVQs/oK8kFsWZVKLXzXJNNdK00/atyQQg9EMGSPViAfoF7zVXrNDbcpnbRsrltSSqklS6giSJiCRWjuWVZcWVWU/dIBH6Hat10XoWOxVRzIyHI2zPrbzVnTMFsfgu6KWFi3ZV2VEQAFmwRVkKCewE9/wBarF6noro8Q+CSQG8yKX7CDIksCQDBMbVty+2tkaGk6XVpr9Ct621t5KtEwSDsQeRuNwKYqmT4h0t60Hdl8Nu1xQROIeGG4DQeDvsYp7prWSpNgW8Zg4KFEwDuABvBB+hHY1wc0uuLLi1wGd1VdbzLujS1twuIwmGhpFs93GBbFjDBiu25LnTOqTprdy7IYiDsSWaSAV28+QGQI2IM8VNrOi2rgbyIrEg+ILalgwIIaYkmR6777jms/esGVtX30qQxu+Gx8QqSpExwttmZ/mjnb0qskM8Ej3DMEZX3HgTlkd3DPPh2ot8+FXGm6o7XVkYq4Y4nZkVROTH8UlQV4GQ/CSV+l6XS6RnCOiArkBsFFubjkh/vAecyTsAPqY/9kFbTsptQUKgW1VFxdk8Qhi2OZRSo43O59Fr/AMIwLZxsKMLYulpUoVkMbLqobJs3kuxnYERTaT9RgBqBd4JO6wuSLC3LnvSxDKzyrjq0eQ+s/ptVfSV3SWndrTl3wcqrszEF4BIhjibnviQwA53AktkWgUKxgMvKkZL6qiiZnYgA7keoo+i2tHJMaV7S140vvHEHf85qvmaMZtqma5uWwwIYAg7EESD9RVZ0fBpPhhXBJBNhbJxM7L6wNifcetWF7So8ZorRxkoaPpI2q4jeZGYra7lE5uF1l7ctShUbSpUR22jYe1a7R387dt4jJFaOYyUGJ781kGVUQ7AKoOwAiBJMDj12rW9PsFLNpTEqiKY9VUAx+leb9Pg21Od/a/8AVbHosT/W8Mvuoeu28b1q52YG235Sy/sX/Qe9e1Y9T0Xi2mTuYIJ4DKZUn2kCqXQanJYOzqcWWZhhsQT9ak6G7QE1IaZx7TNP8pN/Q38wots05ZN1o0d7j9vZd39WiY5sFzYIsn5mbhR7mDU1KahLpuJiLRtjchg2eW8FD8o7cieam0+pVxKMGEkSDIkbEfWtoDmqYjJS0p1XQ+PYu2icfERkyiYyBEx35puo9RYDoyHhlKmNjDAgwe2xpSLiyQGxuqC90OzqCGtXvKHV2g5lnztuHNwtlkVTAE5DE7Dbfg/By5WGNwfYYqItqMsfCjM5buRbEnvPYACpm+FZKs1wMyKlsBrcoUtpdRQ9st5m+2ZpkCQNqj1Pwdkt5ReI8UtJKljD+Md/ON1a9IIx2tgGRNCYDrg9UXjGmP0TnQPh8aYYh84VVkoMpCW0PnkkL9kCE7SdzAi4qm6N8O/ye4XzyyVlIxiS165dkmTJHiY/lPeKuaIjFm2tZDyG7r3ulOo6YsoK/OhyXtOxBUnsGBInsYPaspZGqa9cuIThcuqIyU+Glq4EYFG2RimRIEmRvB2rbUh1O0FVry7Milj/AD1USVb1MAwe30JBods7L/UtM0QGMC1joQM7d/8AsoXNuMgCefnZZvTt1DyZRH2ZYwhMlLeYgEDDLxZ3niJG1Qrb1gKF8t7VvxI8LLP7bIIPk+bwZnaJrWUtqefyrzZtXc2wN8lWtqr5YG+So7d7UC6+fktGBmcTh52GYjkYYNDbDeScTOusWQihVEKoAA9AKpUteK4tjdQZueyjcKfQsY2/Dl7VfV6F0ZiIgdK5gGI5W3gBHxG7b2AvwS2vvlU25O1UxNXWts5LE78j61TPbIMEEVtYLWUE978lP0y+ykKTM7HaN/UDtT3WHIsXYMEoVB/nMMV/7mFK9P0ZLBiIA3+ppzqVgvbYLyIYD8RQhgp9iVj8+9CVl8Lur1sfPcpoMQGajVQAANgNgPaodSeKksXQyqw4YAj6ESKV1N0CWJgAST6AcmvCWtOKyp2g4lxbt53baj7rC43sE+X8y+P1CtVla6iGvNaAPlXIt2mQCo9SJE+kx6wmFa1pr13i4Ue5v93FCUU/w9+2TN60dEsAPdI4XC2P6ILkn+cTdknvtXqGy4nULYqa3afdzuVgMvUDzV3G3q2hvzd+Qnuo3UW05uGExIY+zbbRvJmB7kVn9L0XRAouTo6OUCu8OrlrbERxO9uDuIuADdhWi1mjW7ba24lWEEce4IPYggEH1FJp0C2LniS/iNlm8ibgbCVeFjH7NBChdljuZvpGknQIljgBqVTL8OaDw1XxGwkKPtNp8gXeIUmE32yyHPli66JbsBX8Bw4ZlZjllubdsL9AUVD+c0ovwdYCKgzCqQQAVHym0Vny7keCgy+aMgSZNPdK6Lb04It5bi2pyM7Wra217D7qifemxsIP0gJz3gj6iU/UN7SI/wAyI38Sg/2ipqS6r1ZNOmTzwTHssZEngAZD332BO1TSOaxpc/RQC+5cjotlVcBAqsQxAJUDHcEQfIBvxAj2qptWUNp7K21uKxBBNvw0CCPDnhrkYmIM7AEgQaaOoW6JuuhUiRbDeWMcpeYzOPm3AAG8dz2Op22bFbtskYyMgT5xKj6kAkVhdo9Ig0mOiZkMsRHsPz5IWSqc24YCearL+tNxIdUbd1RAPLihK958u0lu0xHExaXRoRbdRhsGxWAssvcR79omBMwIn8ewrwCoa7Py75QwB3EgHK4J923rjprg21gghZSQZB8Nik/njP51o9h7U/pB5ZI22FrbXGZOeI379wUTnOILs11q7BZTicWAbFoBhipAMHY8zHsKlttIG8ng/Uc/vS1rVZW5uLhkzIVY/wA9kXmPm8sfxj60xZtYiAe5j2kyAPpx+VappBNwmG4FivLDrdcWldSxYKwVgSonzEgGR5Q3I5G/etrWd+FulqC10ARuiGcpE+aD2UMMQo2GJjkRoq8S6WbRNZXYRazOzlpff+PBej7CpP09MCdXZ/hO1SdY0JRjfTiPtRvuqjZlEwCBztuAPTe6ryazVDWy0M7Z4TYj1G8HkUdPAyeMxv0Ko7N4OoZTIIkEV7bthRCgAcwABueTtUV/ozWXL2f900lrP4W/FaA7Hcle3I5iutNqluKGQhlIkEV7dszalPtKLrITmNRvB+b96w1VSSUz8L/A7ipaSt6tjdKxtv8A6zTtFWwIG5BEE2sV4zRzSz9SQdyfoKS6nfJbHsP7aTqdkIIuUO+cg2Cu7WuRtgd/fahA/iNPyxt+3/2qSrbpl8spB+7/AGGufHgFwljlxmxTtQ6yznbdOMkZZ9MlIn96mooU5ooKs0V/O2jkRkqtH1AP99Raq6FOR4USfy3rrSJhNo/cAxPrb+6fqIxPup7EUaWz4rlj8lt4j8TgAif5oyUj1IB2x38hptlTS1ppbWIOfIcfwqhkBMpbw9k10fTeHYtIQAVRQQBHmxGW3rMzTlFFeutbhAAVuTc3Suq0WZBmIov6zF1WJmN/rTVcm2CQSBI4NSh24qMt3tXVANFFMT1SaJsbQTuha2PWLbFBPvCj8660em8VpP8Au1P5Ownb3VTB9yAPukF290m2zFiGBPOLuoJ9SqsAT9RvTaqAAAIA2AGwAHYDsKylF0dbDVunkIIuS0eO/uUDIA15eo9XpxctuhmHVlJHMMCDEzvvXml0otris8kkkySTySfX/ADtU1FanA3FitnpdEKF9WgME7/55qas6x3M81d6KfDWfT/T9qIkjDACoI5S8kKeiiioVMiqLrGiGqYLJVLZIJHLMLltiq+gBtAE+pPpV7Sd/ptgks9u2Z3JZQQT6kHYt7xNV+0aaWqh6qJwaSdbX8uaR17ZG3NZRPhewSE8YNAjE4GcbRtDYb7IF95UmfR2z8NLbdX8R2IIbcDdgl1OfSLveT5dyZNTdauh7TqoVVjYGFEj5STwI7elc3NXdbcKijtLFzB9gAJ/pGfWslXdHdoMc1kLi8EZ5BtvXeg5JJDkH3G/RUup+FlUi4brs4Kxsss4FmOZ8x8EEnjdjECnujdK/k6MuRcuxuMx7swUMfzKk/nTdu0ZyY5NxMQAPRV3j9STA32FL3eoDbAhpMEgFgpiRKr5jI4jnmY3rU7I2cdnRGWqdd9tBnYcABqfgSmWWRuAm6cqXRaQ3mKKYCxme6q3YEHZyOPTn0lXpekvX81UqApAzIGS9zkoJUvBBABjfcLsDrtBoEsoEQQBuSdyxPLMe7Huap+kfShkERp6UnrDruwj/wCvbvWh2NsV0rxNMOwNBx/b37lNbthQFAgAAAegHFdUUV5Et8myaKK8qJDoqq13R5bxLRCP94GcXAnYj7hkzkAZ7g7EWhNFFUtXNSSCWFxa4fM+IUcsLJm4Hi4Wft63zFHBRxyDtPup4I3G4JG8TO1M1YarSLcXF1BHP0PqCNwfcVU3um3bW9s+In4Dsw+h4b9vzr03ZXS+CcCOr7DuP90/j25rLVexZI+1D2hw3/v7pPqOjJOS7+o/vquq4s9TQsVJxccq2xE+oO4/OmGsqeQD+QrexVALQRmNxCzUkHaO48FQKpJgCTVtpdDCEN97mmlQDgAfQV1XPmLsguZCG5lcW7YUADgV3RRUKnVZ1gwbJHOTCe0MjbT6lhbj6Vz0houXh64MB6iCs/WUg9oC9yasb9gOpVhIP+oIPYggEHsQKrh0h1dWS6IB+8ksVndSwZQQR6rsYO5E1RTUUrdoNq4xcWwkaHv5pmHth3K33VrRS2l0C22dlLEucjkxYTvwDxz+gA7CmavBfepCiiis5qfiR7d+6jBSqzgFhpH2Ym44abJUvk2SRjuCY3a94ZqnMYX5BaOisfrfjtlXyWQGlQM3MQULl4CyU2aD3AnbcVKPjRlBD2smBeCrYrit3VIMiflMaaJJglx8tR/qGcVJ+nk4LV0VnH+LiIJtbFrg+fcC3qbWnkjGJJuZRP3Ynevdf8RvauXPJkEuMnhKJuMi2Dd8Zd/lLDDiPeaUzMCQQvK0VFZ+78WBXVSikFSxdLmaQDc+U4guR4ZLACRkIDUvo/jbO4E8IfPbQsLgO9y4UUqMdx8p5HJ9N+69nFd1D9bLQXNChMkb/wBtTgV7RU5JOqgAA0RRS97XKveT6Cq+/wBSZuPKPbn9ae2Jzkx0rWqw1OuVPc+g/v8ASqnUakud/wBO1RUUWyMNQj5S9RamxmAJIggyIPymeCCP1HpRp9OEXFZjfkk8/Xt7dq7dwASSABuSdgB6k9qZ0mguXYKiFP322H5Dlvy2PqKCrKykof6+ocGm1r7yOA3nwUtPTT1JwRNJ9vEqpvWXYtniFB23JBU8SgIyO8eYxOwX8V10zoBYAtkqGSZkO+QPpHh9t9iIgBYBq40XSEtwfmcfePb+FeF/t96eryvavSkyvcKIFt9Xk3dbgP8ACO7Nbag2AyKz6izjw3D8+3JcWrQUBVEAdhXdFFYkm+ZWnRRRRSLk1QaCa8qJQIryiilSoryivDSpVDq9IlwQ6hvT1HurDdT7g1V3OhMm9m5H8x9x9AwEj6kMauaKsKLaVVRG9O8t5bvEaIeekhqBaRoPv5rOXNbdtmLtpo/GoLL35KzjsPvRUtnqdthIb/D9ePT9avaU1PS7VwyyKW/EBDevziDzvzzWypOm0jbCpiB5tNj5G49lRzbAac4X25HP8H3SyuDwQfpXVL3fhof8O46+gaHH9zH+tPqTUD9O1KcFXHs0H9GEfnl+Vaem6UbMn1kLDwcLeouFUy7IrI/7uLuP5sn6KzduxeW7cVxqBbYl3kMwyIXa3cXIqmzErIAnsJFSPasMChuMAwg2zeuLIPqhYE/pTarpJTQSYGgvyvdtiPdVkzXwntscP4VfruJG49RuP1qs0WsY6i4rHYlgg4A8IgMPcnOfXyNwAKiHTLDb+Fab3wU/vFTNpkKhMRiIgDaI4Kx8pHYjiqaTpbicy0ZFjnnqLEW0538ED+tbwKs68iqTUtqMfKQWC45eJjlupLG2bZXxCFImY8x2HaS14roFumBEMNsn/jI2C+y894krV9J0ioWxl4dflvPK3wIgzxhuLF+U3c6taBIBLkbHBWeI5BKggH25rkdYtfeyQfidGRR9WYADf1NUvWddct3bC2lPhgg3ISRhnbQDjaAzt5d/sx2JqusfEepLIXtlVFouwW0xJY2wwQS3IIfad4jbmqVvSOqfZ7WMw8Lm/wDv4LmPe8BwAt35+y1Z6xb+6Hf+FGIP0YgLB9Zj3rz/AGk8z4LR38yZR7KCQd94yG3qdqzlj4h1Bzm2oCFFyxePNduI1zcgsoRFfEb+cb1GOu6kXCCsrkQD4bKFQjSw5B8xAFy8YkE4HiNopNv17nWY1gt3n1SEzE2AHmtQOsW/S4I4HhXJ/Ly1G3WB9y1cP1Atj/uIb9o96qdP1q615U8PyFSS+DrDBUYET905kQQCCpG8U1d1iDdnUT3LAf2mo5ek1aLNwNBtzP3UbppAQMIz8VNd63cHNnY8FSbhH8ShQQfpI96Tu9WZuVvfTwnA/sphHy+VXb+G25/cLEe/FTp0+83FrH+N1X/+cz+1Nj6W1cTbOawnibg+4U7KOsn0id5WHqqv+V/zLv8A0n/wqW04YSN/7Z9COQZ2irm10Fz89wD2Rd/6zSP+3tz2piz8PWVklMyeS5yBgASV+SYA4UcD0oqLp05pPXRg8MNxnzvfLuVrB0bqZP7Qhvjc+n5WdFyfkVrh9EUv2ncjZdvxEVZWOhXW+YrbH9Zv0HlB/M/TbfQqsCBsPQV7VPXdNa6oGGECMcsz5n7BX1N0dpYs5LuPPTy/KR0nR7dsgwWYfebc/UD5VP8ACBT1FFY6aaSZxfK4uJ3k3K0EcbI24WAAcAiiiiok9FFFQjWIWxzTKSMchMqASImZAIJ9JFKATokupqK4uXlWMmAyOIkgSx4Ank7Hb2ruuslTNeV7RUSgC8ryiilTkTXNFFclRXlFFKlRXlFFcuRRRRSpV5XjqCCDuDyDuD9RRRSrkpd6PYb5rNo/VF/wqE9Bs/hI+ly5t9BlAr2ipBK8aOPmo3wxv+poPgo//wA9a9bv/Vf/ABrg/Dq/827/AOL/ANdFFO6+Tih3bOpHaxN/lH4R/wDnR/zbv/i/9VH/AOdH/Nvf+L/1UUUvXycUz+i6P/pN8gul+H07vdJ9c8f2QKP2rtegWu+bfW4+36MKKKb10n+IqVtBSt0jb/KPwu16HY/5SH3YZn+s0n96atadV+VVWfwqB+sUUU0vc7UlEtY1uTQApKKKKYnoooorlyKKKK5csXon6h4ipc8TAuLJcBdlssrG/Mf8Vck9iBXNhuou6IxuW1ZvBa5CyosQTfG3/G8yjbsKKKP/AFv/AI2+Xr7eXMqDquZXvTNX1DNPHW5gd2xUEqNMpDAbb+O4DAehgetT331bahnU3hbF/ThEIhfCe3N3MRJAbkz5SNqKKQ1YLr4GjK2nP3tku6rK1yqTS9V1jE20uX2f+SrcuDyk+J46rdOnMR/u88Y24jevbem1aXLz2bd8Bm1jqz2wXJOntCySSJBLAgesb17RR1RViB+EMGY9/wAblCyPGLklX2tF4JpkQX3ZL1prlx0DSHt3CxVogBWgGAMZApjovRrj6e09+/qhdZFLjxMIYjcYhYWDtFFFVzqoluEADnv3/lECIXzX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2" name="Picture 6" descr="https://encrypted-tbn2.gstatic.com/images?q=tbn:ANd9GcT-7DLyQNFYroF_UO_k2qIV9r2seS7WjQDp0zSx9sq6SXaV6ZY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3999"/>
            <a:ext cx="9144000" cy="5375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838200"/>
            <a:ext cx="7315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Even though Antarctica often appears very large on maps, it is actually the fifth largest continent on Earth</a:t>
            </a:r>
          </a:p>
          <a:p>
            <a:endParaRPr lang="en-US" sz="3600" dirty="0"/>
          </a:p>
          <a:p>
            <a:r>
              <a:rPr lang="en-US" sz="3600" dirty="0" smtClean="0"/>
              <a:t>The coldest temperature on Earth was recorded here at     -128.6 F. The temperature was taken at a Russian observation post.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533400"/>
            <a:ext cx="74676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There are five main oceans in the world: The Arctic, The Atlantic, The Pacific, The Indian, and the Southern.</a:t>
            </a:r>
          </a:p>
          <a:p>
            <a:endParaRPr lang="en-US" sz="3200" dirty="0"/>
          </a:p>
          <a:p>
            <a:r>
              <a:rPr lang="en-US" sz="3200" dirty="0" smtClean="0"/>
              <a:t>The northern most Ocean is the Arctic Ocean while the furthest ocean south is the Southern Ocean.</a:t>
            </a:r>
          </a:p>
          <a:p>
            <a:endParaRPr lang="en-US" sz="3200" dirty="0"/>
          </a:p>
          <a:p>
            <a:r>
              <a:rPr lang="en-US" sz="3200" dirty="0" smtClean="0"/>
              <a:t>The Worlds oceans are made up of salt water.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upload.wikimedia.org/wikipedia/commons/thumb/1/1b/Marianatrenchmap.png/300px-Marianatrenchma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0"/>
            <a:ext cx="4953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3810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The deepest known point on Earths surface is located in the Pacific Ocean</a:t>
            </a:r>
          </a:p>
          <a:p>
            <a:endParaRPr lang="en-US" sz="3600" dirty="0"/>
          </a:p>
          <a:p>
            <a:r>
              <a:rPr lang="en-US" sz="3600" dirty="0" smtClean="0"/>
              <a:t>This point is known as </a:t>
            </a:r>
            <a:r>
              <a:rPr lang="en-US" sz="3600" b="1" dirty="0" smtClean="0"/>
              <a:t>Challenger Deep </a:t>
            </a:r>
            <a:r>
              <a:rPr lang="en-US" sz="3600" dirty="0" smtClean="0"/>
              <a:t>and is nearly 7 miles deep.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19200"/>
            <a:ext cx="6705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The World’s oceans surround the continents on our planet.</a:t>
            </a:r>
          </a:p>
          <a:p>
            <a:endParaRPr lang="en-US" sz="3600" dirty="0"/>
          </a:p>
          <a:p>
            <a:r>
              <a:rPr lang="en-US" sz="3600" dirty="0" smtClean="0"/>
              <a:t>The seven continents include:  North America, South America, Europe, Asia, Africa, Australia, and Antarctica.</a:t>
            </a:r>
          </a:p>
          <a:p>
            <a:endParaRPr lang="en-US" sz="3600" dirty="0"/>
          </a:p>
          <a:p>
            <a:r>
              <a:rPr lang="en-US" sz="3600" dirty="0" smtClean="0"/>
              <a:t>Asia is the largest Continent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enchantedlearning.com/geography/continents/continents_bw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93738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World"/>
          <p:cNvPicPr>
            <a:picLocks noChangeAspect="1" noChangeArrowheads="1"/>
          </p:cNvPicPr>
          <p:nvPr/>
        </p:nvPicPr>
        <p:blipFill>
          <a:blip r:embed="rId2" cstate="print">
            <a:lum bright="-6000" contrast="6000"/>
          </a:blip>
          <a:srcRect/>
          <a:stretch>
            <a:fillRect/>
          </a:stretch>
        </p:blipFill>
        <p:spPr bwMode="auto">
          <a:xfrm>
            <a:off x="0" y="498475"/>
            <a:ext cx="9144000" cy="586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The Continent of Africa is home to the World’s third largest desert.</a:t>
            </a:r>
            <a:endParaRPr lang="en-US" sz="3600" dirty="0"/>
          </a:p>
        </p:txBody>
      </p:sp>
      <p:sp>
        <p:nvSpPr>
          <p:cNvPr id="15362" name="AutoShape 2" descr="data:image/jpeg;base64,/9j/4AAQSkZJRgABAQAAAQABAAD/2wCEAAkGBxQQEhUUEBQWFhUXFRgVGBgXFRgXFxcYGhUYGBgVGBUYHCggGBwlGxYWIzEhJSksLi4vFx8zODMuNygtLisBCgoKDg0OGhAQGy4kICY0LTc3NC4sLSw3LCwtLC0sLC0uLSwsLzQsLC0sLCwsLSwtLC8sLDQsNCwvLSwsLCwsLP/AABEIAO4A1AMBIgACEQEDEQH/xAAcAAADAAMBAQEAAAAAAAAAAAAABAUBAwYCBwj/xABBEAACAgEDAgUCBAIIBAUFAQABAgMRAAQSIQUxBhMiQVEyYRQjQnGBkQcVJDNSYnKhU4KxwWNzg5LwJTRDorMW/8QAGwEBAAIDAQEAAAAAAAAAAAAAAAEDAgQFBgf/xAAxEQACAQIDBQcEAgMBAAAAAAAAAQIDEQQhMQUSQVFhInGBkaGx8AYTwdEU4TJi8VL/2gAMAwEAAhEDEQA/APuIwwwwAwwwwAzTqNUke3zHVdzBV3MF3Meyi+54PGbHcKCWIAAsk8AD5JzitFo018s+onQSxP8AlafeNynT7FDOingCRi53d2XbzVZqYzFww1Pfln05mUY7zO3znNX4tiMnk6MfiJubCNUUdVZkmogcsBS7mv24NStb4YQI3lajWx7UbbWsnYLxVgSM18DsbA9q75X6LpVi08McaBFWJAFBvaNg4s8t/qPfv75y6+3IOm5UFfhmvl/6M1TzzF1fqD/XPpowTyI4JGYD7SPLRJ4/R9vvnjUaXXuK/Goijs0WmUSH53GR3XtdUo5q77ZXAzK/7fbONHa+Mnk5WvySy9/Es+3E5PUQuztFqNRqZ7nEI2yLAqIYlcOwiKeZ9QB7m+wAvOh8EvIdKPOlaVld0twBIoVtoR6UWwqya9+57nntdqRtRrUytrLcEgbNpC0LI2kRqgHuwN16sqeFdfFBLNpJXUagyvMNxppkkNq639RUARkDt5fYCs7mz8RKeIkpSumuvB8L8MyuayOrrM4YZ3CoMMS6p1aDSqH1M0cKk7Q0jqgLUTQLHk0Dx9s26HXRToHgkSRD2ZGDKf4qawBjDDDADDDDADDDDADDDDADDDDAMHDA4YAXheGGQAzOYwY1kg5Tqb/i9VJDJzp9OsZZONskrAvUl91RfLIX5azdDNeq1DalzDF6UWg73V88ooHf3B7e/wAHE+mQpqzrnR7gn1G6NweHCwQxOwINNGWjIH+Kj7EHGYJ6jEehjLA9p2I8qyaMl7t8p9+BTH9Q7jxW0qs5YmpJSvuuyu+zHTPvvfLx6GzBZIYbV+URp9PGXZFXgkrGicgbpSDz6T6Vs9rAHONdNhMcSI1WoqlvavPCrfJCjgE+wzGh6esVtbM7ABnclmYC6H+VbLelQANx45ONH5NDODWqXW7H1evrpdu3rmWpAMMWHUYavzYwCu8EuACtAhhftR75u086yC42Vh2sEGuLrj7HMXRnFJyTt8yFxHVJ5c8brdSN5bjgjhHZX7WDa7eCB6ufbE4Olx6uNpNSolE6odjKNqKu5kCjkhhvNtd32oUA74gS9O5sgqA4K1uVlIYEfexjcEIjVUW6UUL78fJ9zmc6jjSUouz0v0WevitORCWZGn6T+GAm0QcSR16BKxEqBgWjZXbazFdwDHkGuayovjCAf3yzwdrMsDhBxfqlUFFA+SwH3xmswRm7gfqDE4WO5Ptrq3fuuYypKRz+h1Uep6hqmLLKYliELqwdEikjBZVI4Vy6sW9yDH7UMa1HQ41YywE6aXaQZIdqbhXHmKVKPXcblNZSggVBSKqi7pQAL+aGe3TcCPkVmpidpVauLeIpNxvbj88jJQSjZkbQy9QaKNxqoSSqMVfTcG1BIJSQEGyeR9uM2S+JtanoPT90hoKyahTAPkyMwDoB3oI1410c/koLvaNl/Ow7b/f045m6vqPG0pyi2pK71WnlYx+zFohS9Y6lGyox0EkjglUqeLha3gOS+6gw5pf2+Lfh/rTzM8OpRY9Qiq5VGLI6N2eNmUEgMGUirBHwQTA8Z6SbZFqNKu+XSyecI+R5qbGSSIEdiVawaPKjjPPg/qqdS1n4mBgYYtKFA/WJJpCXVx+kqIF4/wA99qzu7H2ji8VKLk0453ytZ8PNWtzz5FVSEYne4ZjDPTFJnDDDADDDDAMYYYYB4nmEalnNKosn4A7njFl6rAQD5qUeBbAXxu9/tz+3OMzpuVhQNgij2NjseDx/DORHh6eiDDpCKqvUAwIjDE7U70jDjj1DjjkDrYdSj3sdWrvtYGv3rtnG9QEvVUYbxHpC5CqF3POEatzturymIvYBbLVkbio9db08sUcUClIm1OoEDNBuDeSsLyHaWPocrEwsdgeOQDmzqyGNdNDAxiQyrF+WFtY1glYKu5SFFog7fbPP7b2jKhu0abtJ53tfJX/RbThfNi3V9PLFGhdxJEskYaFIdu9WdYwo9dUCwbb77ao9su6XUJIoaMhl5HAIquKIPIIqiDyMSfo6NRkeV6ZXppW2lkYMpKggcMoNVXGaurExuDp0PnuGPGwI4XYD5oZhurcKI9Qr44Pk96FZbieebvay63Xg8/Qv0LOa5YwwKnkEEEfYisW0eu3HZIvly1ZS7B+SjV61579x7gY3ea1Ts/5JJ/PnFGSJn9QafeW8sXtAqztFbuQt0D6yLHtjmk0ccQIjULZLGh3NAWfvQGMXmCcTrTce1K66tv8AIsT/ABBGG004Jq4n5Hcek9u+PIbAsUa5F3XyL98HUMCCLB4IPuKqsl6TUmHy4ZVItjHG+4EPtVmXdzYYovv7g/a8H2qW7G11n4Wz9sxxKoyJPqtWoOyINRf6ig3C3K1taxwEHPuf45bJzxHIGFqQR8g2P9sqhU3LvdUu/wCIlq5o6fJIwPnKFIYgUbBX2bua9+MZIwwOVNqV3a3cSJdIFRkH/izf/wBnP/fEIvE0bA+h9wj8xlpbVT5lWSwAsROb7cVdkDKPTuPMHuJWv/mpx/swxkoLuhfa/wD5++bO/SjOX3Ib19M7W/evoRnbI1aPVCVdwVl5IpxTcGu337/xxLwjo4tHqdTCihfxD/i1NAA8KkiD/SwDftNx2NVMkeKIwITKHMcsNyxOKLB1U+naa3BhalbFhj24I3tj4/8AjYzeStGWTWuT08jCpC8TsMMW6VrBPDHKpBDor2pscqDxjWfSzTMZnDDADMZnDAMYYHDADM5jDAOLaJtZqZJzIyrC7Q6fYRtFACWWmBDMXLpyCAI+PqNtjSSu0fmuu2Nt/pWi57Ddd7QATe08n4HBW8OTFBNppF2yaeRl/wBcTEvFKvyCpo/5kf4xiHr0D9pAOLo2DXzX72P4Z862jLFzxdRuLdnbS9lwztxWfrqbcN1RRSxTXHa8Lf5yv8GR/b91XNf9cw8guAVFlSCCBTHsfsrfyOHUJlkhEiEModHsfCyLur+AOaNOlUpy7SceHFambaY3qtKsopxdGxyQQflWBtT+33xMah4OJzuj9paFj/zVApf9Y9PewvF0MycqjU/9K68vJ8H6Cx5BscZ6AyTLC+mDvDRj+sxG+CB6vKa6WwL2VV2bFnM/14km5dKDMwoWoPlWRxc1bCACCQpLAe1kA5LDqXajmvbv5ewuPa3VrEBdkk0qjlnar2qPnj9hRJNc4mvTvNptUquaoRkbo0vvQI9TVQLH44oE3v0mkKnfI2+Qii1UAO+1F52rf3JPFk0MbyqdTddqfn+uXuyUuZD6r0VRE/khgQu4RKx8tynKqycijVEDuDzdCm10SMBJA3lllBDJW1loEbkI2sKrmrA7EZQxDoce2EVwCXKgdlUuxVB8AKQK+2T96bpXcndPzvz56CyuZXVvH/fqK/4iWV/dl+pP9x8nHEcMAVIIPIINg/sc9ZPn6WL3QsYnu7X6GP8A4kfZr9zw3wwypOE7J9l8+HjxXhfuJzRojM3mzCIx7d6n1hibMUfwarN8iao/S8I/eJz/ANJRh0OIiJXZizyKjufbcUUHaPYcdsoZZWnuScEllZaclZ69SEriTwTkcSxg/Pkt/wBDLmqDprGQPqWSUqKj/L27TdlqLN6uF5FVt+5ylhlarztZW8kvW1/UmxK0CjR6yNYhth1PmBkBO1ZwPNV1Xsu5Vm3VQJCmrs512cl19mjWKdUZ/ImEpRK3Mmx432g/UQkjEL3JAzoOi9Wh1kKT6Zw8bi1YfyIIPIIPBB5GfQvp7Eutg0pO7jdfr50NSqrSHbzOGYzulRnDMZnAMYYHDAM5jJ3Uk1O7dp2jrbW2QEjdzyNtEew7n+Fcpr1TVBlR9Ld93V7Vb3UaI5+kWL43DAEoI61usLGyfIon2Ty6Ef3Abe3/AKh/g6NKlk7Fs9ztHPfv/M/zxDo/S49ZJqdRJvJbUNGpWSRFMcICIBsK7huDmzfJNGqzZrJn0m5ZEkkTjynCly240sT7R6W3EKGYAEEEm7zxm2tkV3VliaTum1dK99Pnd7bFOorWY2ujjHIROe/pH7fGaepafdBJGo7xuoAHypHAzQmo1J7QopXht0pIY1z5e1SdvI9TAGwRt7HPbPqSDUcI9hcrkV815Qzz/wBupBrtK6/2T/P/AAuujdLulh/LfaXS1erqxwwvFtFpZ0e5Jg6AmhtpiCD9RvuDVfxxnpejEMSx2PTfYECyxYgAk7VF0BfAAGL/ANZF9x0yecqXvcSKEBAsqG53NXsBQ9zllKlXqzdLDx3k78E8u/gQ2lmyicn9OH5uoF8b0oA/T+SnFe3bNKTamYK8flwKQDtkXznIIvvHKEX+Ba/9sd0WlEQPJLMbZmPqdqAs+w4A4AAHxlCiobybu3lZd6fdw6knnXRykgxMB8g+/P7X2v3988dLWegdQU3EDhBwDXI/njxGGVyrvc3HFW52z8ybGCMS6K1wRkdtvH7XwR9iOcS6j1BZJPJDEIDtmdVJALbdkBccIX3d/tXBYEUtVphJHsB2jjsBVAg0R2KmqI+DkzounCO+mlKzzXDNePzmE7sYrDJK9GIYETyUGVgl+jh91V3rmqv4+Bm3q0YlaOFuUckuK4ZEAO0k8UWKWPcX98wlSpuVoSus+HBZ6P51F2bOjLUKgCq3CvimPGO5r02nWNQkaqiKKCqAFA+AB2xSfq8cbsjkgqoayvBu+FrueDxmG5OtUbgm/fX+ydFmP4YnoupxTMVjbcQLPB45r+P8MeAyZYepCW7NWfXqRdMWk06zSxxSepCruyfpYKVAD/K2/wBPv9xeetNKmm1skRZVGpCzRgtRaRVEcqqD/kSFqHy5rvhoPXrCVJqOAq3xcjqUH3IETftuHzlHqvR4NUoXURJIFNruHKn/ABI3dTwOQQc+i7BpKGBhzd36v8GpVfaHczkCHWPo5Eg1LF4pG2QTH6g9cQTEd2NHa/6qo+qi+w+JY7ICSttbadqhqN7R2NHn2HP2zslZbwyVp+qSSOoEDqp7s/FdqAWufc3ftlXAMYYYYBN6jrJo3HlwmRKXsQDZamNk8bVo1Ru/asTPUtYLP4QHiwBKvJF8bjXf0+3FHvlPq8m2CVhdqjN6e52gmh+9V7d/bOXXqUpRPXqFYjjbpyxFrWw+qu5JBI9hZNEkCT0/qGoglm0UbeUIZX8mJUJlMLMDGyjy5AYRuK3ShdoG7ggXJupGbTtFKNR50dMWXTSV5kZWVF9AKt+i6NNzVe2eodD1Escc8GoP4uMu8TSRhAUkHqgkUAnaRR5umRDXFYrpni2s246TVI5SRZNsztM8Y8t93ea1UEFe6qV9NEDGSTTT0A1F16Eop3iRioJEIaQ/DelASACD3+D8ZTRwwBU2CLBHuD2OJ9M1uoc3F5ci2u8SJJBMAWX1FXUEjZuI45IoduNWjgnRngiRCInre7lAUYB1pQp5Abbxxamq7Z43HfTkoQX8e8nfO9llw5GxGtzNepImeZWnKQxoqsI9u5nO4yISVJvyzF9NEb/2zYepEFHm36eBA7KqgFSkXd2rjyyhFAi6N0KseIIo4go1kL+ajyHciPJGweR5FpgLkHrNLVgg8Acl3pXThPBFK807F41e/MZDbKCSAoUp37cV2z0+AwkcNRjBLOyv1fUplK7JI1Lwqx00TNF5ipFE6mNiX4qJiTujUgt2AVbrhQMo9G6dDqxJNNErbpCqeZGN6BAIyAWG5TvV+1fOavCkdOxmLSSU4jkkIYiOKRoXUNZItlDtZv8AOA/SAKfQwWjldCAJZJHjocBSaVx3sOR5l/58ins7D067rwjaTvfrfPQObaseT4cQ95dRx9H5zDZxXtXmf+pvz1H4fQ/3zyym+CzlKHsAsW1f41f3zQsOvDKPMgZdrFmKEEtdKAAeOOex9/tlTp6ygMJip9XpK39ND6uBzdn+OWrB4dO6px8lxI3nzJXX+npDAWh/K2LsCoFqRSwPlbWUgsx+kgWC33Nr9F04ihWMf/jLRn7lXZWP2sgmva8b6n5kkx8mi0Ee9QwG3znDKt9iSI9/G5f7wX3sKdKsh3ZgS7kkBCgRgArrtLMQdyknnuTnA+qlH+NC7zv1zy8r9/Uuoaj2T+prsZJxyU9LAnjy3Zd7fYrQa/hSPfhjUasIwQK7uyswVFs0pUE2aA5dff3zKdKk1Kn8RccTCjEK8xlPcSSAkKD22pz/AJuaHmdm7KxWJkpQj2Xq3pbRl05xRvzBQfGIdN1AW4WLB0Z1CuCGKBjsYFh+YNm31C/ubvKGc7EUJ4erKlPVP4zNO6uYC12zxqdQsalnNAV/MkAAfJJIAHuTmzEepjzDHEoZnMsMlKCaWOeN2ZmqlACnuRfYWcswVB4ivCjnZtacuL8FmRJ2Vyr4dgKwKzqVeT81wfqDPzsb7qKX/lGU8n9W6g0GzbG0m5tpC3YG0m+AR3AHJHJHIFkJP4j23u089fIQUT5hQCyR3oEf6h2JGfWIRjCKjHRGhqJ+MtHJK0QXimQxSFqjjn8xWR5Fu2+kKABz5jAkWMNL4tUsYTppTq1JWSCJQ20DnzfNbavlMDasxBa6qwQLOlnXVxMHjdQfQyupW7UE18j1VfyDmpH1MIpkGoUUAyEJLXb1K5CMa5LBhfPpzMCQ1Wu1KloUj0q7vT+IQyyMo9zCjqI79rcnjkC+EdToW02o0skuolmmeYqw3uiGNo2UhNMh8vajMjEsCaBJbgZ0Gm6sjyCLbIsm0vTROAACAfXWw8sOxN81dHEiPP14IvZpomB4oGWbaQt3zUag1VfmLzYrALmGGGAZwwwwDRq9UkS7pGCj5J/jx85y2u1UCazSa5gEWWOXSGR12kMzI8Qdj25ilUc0TJ35Ft6rQrBKX2PPKzXEGPpUNIpcWSR6eHs1woA7ZQ0nT2O59U+/epBjNeUq3e3aRRr5OAI65pWmkl0xY+UscZVQn5rb97pb/wCFH4II5ci+KzQnUXvVS7SrkpCkZAZ12KCXYIzBuZ7oewUcE5q6ZplgV26U1xI35mkZSEBI3t5BYAxOQ4NG0JFUpJYbNLNppdQssUgKOskzguRslTyRZUm42o+pGHdFJAIvIAzJH+JnjSQq6wKHkIX0GXkAUQRYIurJFjtxaraknTxxRuRJqXaRQp2PHDLK0gbhlK7Vde19iKOaemeJIlUmGHWamN5GqRdOSoQljYc0XQNuoiyd3HGJ9M62iAeTp9ZJMitGkb6d4UVQwRXeeWMKv5aR2dx4U0L7gUpNOpeSPk3LLCO9jfokdgT8sQWv5Pzl/pWrSSOPaykmNGoEWAVB5Ht3zi9R0qLUhNTqW86eWVURQ0yadCtjaiIRvpS48x7J3HsDQt9T8KwJGJNDp4otRD+ZCURUtl58pmUXscDY32axyBkg6bJkvVjucJDJIiHazoUPqABIVCwLVfNe4IFnJUnjaHZaQ6t322E/BapSWrhNzRBRzxZND5zz0Lr8Y0alVYyoHSSPaA41C0ZUZbA3F37AnduBF3gDA1LwRooW9TqHLkdyrMCbY1yEVVQfZB8YlMATJK8zxoboQoD5jQrUko3K3BPpCgerYp5vLXRNC6AyTtulkotwBtHsgr2H7/8AcnX07ZEhhmC/2dVYMeR5Y3BJLI9LAIwPxXwRldWlCrHdnFNdcyU2tCbD05gDJH+Su0lpXuSZlVlNFmJIWlY0KH0VwKNAdVk1AP4RQVI4lJBTm6Za4YVR+1jg+3mfrAnMUelenkLMd8TgrGgO5jG+01vMa/8APx857k1c8KbE0hdgKUxPEIvgE+Y6sovuACQO27MoxUVZZIgl6/UhkbTqsk86MTuK8owpt4Lc1d181VgEY5BOd3lyjZKATXO1gKt42P1LyPuLAOOf1bO3L6plPv5MUaBhVerzBI1j2II7Dj51ajoTEq6TyF0sL5lOlNW4FRtN8Dm7FfFg8nbGyoY6ldf5rT9PoWU57rPQGLazQrJTfTIv0SLw6e/B9wa5XsRwbzxrVm0wDyHzkPB8uPaysSAnpLm1JNXfBoniyviSfUEALB5TsKUzSxKN5BO0eWzlmABNDj7968jDY+Po1Uowz5p6eJf9yLRY6Nr/ADk9deanplUWNrci9p5CtVj5B98fznumdJWRFmjm1CyFdpYupYEE2jIVKEq+4VXe8d8/VAFTEjNVCRX9F9gzRtTKPcgFv3z6FS39xfctvcbafg1XbgVcT1/Uo4QdzAsOyAjexPCqqk9ySAP3yfWoeUwGQbAgd5EUpINxIWNRyOdrHcCCoX5YMM67pflKv4OKLfZ9bcuu4EFw7Alm55s8i8sIEl6iYZJGZk9I83VOSxWNAGPlq3AAQAgcckMaBLU/4V0rpCXmBEs7tPID3UufRGf9EYjT/kyUNAs0i6OMEwQ7ZdS1n8yXcGjgv35G9xd0EBsOc63ADDA4YBnDPOGRcHrIcvTJdQ39oao1YelGIEm1iwJHsPp4JN0wPFZazOAeYowoAUUBkzqfhrR6pg2o00MrD9TxIzftZF19sq5jFwYjjCgKoAAFAAUAB2AA7DEuraSSUBUk2KbD1wxBocNRqhZqueBYGPZ6yQSI+ibJYnRyI4lYLHRq27ndfPPNEH/YVXwwwAzi+oatIde8unQTAwMdSFdAFkhdViNuQokpplIsGlW/bOn6vrPJiYj6qpRRYk9h6RyavOW6Z09P6wdJ40cRaKFtz0215ppRIGLWXJ8mMAk8CPjvgFnVdS1CRedshVbQ0ZHNKzAbmYINtbrPB4B/fFtRG+s8oMgosbnhYFTFyZIjZDjcVVCpBHN8ECmuhs0zSzH0g/lx83SqADxxR37uK+3tiTSN+BjWG1kd9ll25fzDvcv9VMwY3RNN2+AK7evVD/woif2aRgB/tG3/ALhjmr1KxKXe6FfSpY8muFUEnE+i+rzX/wAUpF3d+Wqwn/8AaNsd1OnWRdsihl4NMARwbHB+4wDUvUYiQokSydoG4Wxq6Xnk0D2+DjWRpJNJp5NjLHGyr517AqqNxTdvqgbdh3/Uc9T+JNOv69xvb6Qe+/YeTQ4P3vt8iwPXXtQAqR36ndb+0asGkc8GgFBFni2UXZGIaEJrZmncDy4W2JYqyu1rYH/C3IuqIHAK2Ver9WuQSJBJNCNOpZgVREMjLIryMzB12qoa0VmXcTWcd4ijdp9QJ23eUBGkQkkMKgQI4uNjTN6m9RBNkfagPoWl1hjj8xUJWaYso9XpRlJDmgxptm6qFeZ8jn2PEkfFxzC13f3fYenkgG+7AfxzR0DVPpoY4dczeb28xv7tyxsKknsBYUB6Y0O55PQVgCMIH4mWu5ihvn/PN7f/ADtknrevk1Mh0eiZlYFTqJ1qoEsMYwT3mdeAv6Q2416b9dS1L/ijBp2BkliG9hy2mVS1SsDwd28hQfdexAaq3R+lx6SJYoRSiySTbMxNs7seWZjZJPcnANnTtAmnjWOJdqrfuSSSbZmY8sxJJLGySSTycZwwwDBwwwwDGZwrJGr8QwxayHRtu82aN5FoDbSdwTd2ea4PY9sgFbDM1nD9L/pBGq6odFDETCEk/PJIDyRmnEfFMoPF33/3WB2+GEjAAk9gLOc/4J8WxdWheaBXVVlaOnqzVENwexBGLA6HM4Zi8kGcMM1zyhFLHsoJ478DsPvgEqd/P1Ii22kY3ObYU/pZVIBANgq1G/p9uMieItDLpdTJrV3TaeSOOPURLfmRLEWZJ4a+raXYlO/JIvtl/wAOQMsW+UVJIxdub96XnavsAewq69sq4By3SIxq9zwahhClLA0DegqVUsW3BlkawRzYHtR7bdT0v8NAD5pZkQ7bUeqUszKVTsGLvVCz9I9uef1uhk0OuSKF5U002+WFYtzeXONxlhWL6WWQuH9dqu1629xX0Ms3mRmWDXyBbK+b+ACo1MNzGOQMzbSR7jm+/IA6bRacRxoiigqhf5D3Pufvm/NGi1IlRXAIv2arHsQaJH8jm/AJvVddDAyGZeXtQ2zdVAmiQOOC1fPOLnqjsa0+nYkgnc3oX9dGwCD615Fg01/vZIvM4Bwusiaed9NPuMkqJIUUnylXcUcyqo9Q2IoKMxVixX7npdX4d00zmSSJWY1uu6aqAJW6JAHcjJfUm8nqcDlgiyR+VbdmP5h2rfY35fb7fbKuufUq9wqroQODQ2na/I5Bb1BODXDH4wCk6AgggEEUQeQR8EZJlkGhDMb/AAwF8At5NXfAs+XVdvp57L9OBq9X28hffneoA4ahwxvnZz8XxmrxJo59X0+aJCIJ5IivLWFvuu9e1rY3c1uujVYBt8L6dhE0siBHnczsv61DAbUkb9TKoC8cCgBwLNnIvguZn0GlaRt7mFCxJDG9osFhwxB4v3q8tYAYYZjADDDDAM58E8cdYeLxDBqgPyYp00m6+OFRpr4Ncag/+0595lcKCx7AEn9hn5o8Y+JNFrOmBFkP4w62XVMvlvyJZJPRvPHCGP3P0AYB968fa86fp2rkVwjLBJtYmqYqQtH5JIA+5Gcr/Rh13RR9L0vnTwK8ERLbnQNFvkK8kn0brA++MeI5o+oeHmnlVXJ0ZmBPO2VYj6u/DBt2SfBfhzSnoBlMEfmSaOXe23l6LlS3yQVUg9xXGAdlD450EjIonUh4XnsgqgiRyhkdmACqWUgX3/iM8+Ah09YZU6VtMSzNuK2VMhVWO1j9QAKjjgVXtnJf0P8AhDTjQwatwXlkilRt5LIYzJxHsaxQ8sEVXJOcn4a6o2j8PdReIlWOqaJSvBXf5aWCO3BPI7YB9a0njzQza38DHNuntlpVYqWVSzKJANtgK3v7Ed88dS/pB6fptUNJLOBMSqkBWZVZjQVnUEKe3ftfNYv4d8IadI+nSxIivp4925VCs/maco1kdyS9837586/pZfp/4KSDRxtLLDOXknSMMsbvKd6S6ihZJkICgk+kX2wD7tiHVunfiAFLsoB5ACkMDwQQR8XRHY0earG4PpX9h/0zZgHiCFUUKihVUUABQAHYADsM94ZjAOf8dSCLSnUcBtM66hLIFlfSyAnsXR3Qf68vROGUEdiAR/HE+vdNGq08sLcb0IB91burg+xVgCD8gZr8N9QOp00Ujja5XbItg7ZFJSRbHBp1YYBrGm1ETMsAiMZYuN7OChbllChTuG6yPUK3EdgM0anpQigZ7PnojSb1d13SAFvVR9S2PpaxXtl7PE0QdSrCwwII+QRRGAZjawD8i89ZBh6u8McayaeckBEZgIzbbTuIUPub6SeF7Hi8dPXIB9UgVr2lG4cHnuncCgTu7Vzdc4Ah4ghk1aywRJGQtDfI7rUhUMKCobAVhfPIYj5zf07XPDHGmsBVgFQykho3YCtxcfQT/mC8mhfGM9P5m1Bvnei1VcCJGB+5tzz9gPbPXXEDaacEAgwyCj2PoPBwBxHB5BB/bnPM8e5WX5BH8xWcj0TqbQ6jU6aHSl40MTq0PlRi3gXcGRmVQbQn03yea97jdRmcgQacgVZaZjGBdbdqgMX9yR6aofPAB4WnLaZEcVJEPIkA4AeMBSQLPpIphz2YZWzkxpNQNRqI0mCvJHBOHEYCh1kdZPR3NqsY5JJ2986Pp8cipUzh33MdwXb6SxKivstD+GAM4YZL03W0k1L6dVa0Utv42MVKiRF5slN6X7W1dwaAp4YYYByf9KHXBo+nz0WEkqNDEFVmJdlI42g7aFmzXbJ/iCXRnoTbT+S2l8mNvJkLbgmyP0bd4O5R3+Oc73DAPgfhPxOi+HtVpJ96zKk0camOVtyyLaUQlD1swq+KvtnReE/EkEfh50Yv5kOnaJ08qSxJL5gjUemm3fIND3Iz61mKwD5x/RX4hgj6OokZlOlQ+cDFJa7pHK0Avrsf4bzhfCGj/G9G6jo0DfiDK2pRCjruVTGVpiAtkqRV+/bP0DWZrAPlf9FXj1dVp4tA0Uo1MUbRtSUgWNSFdiT6TwFqvq+3b5snWZG6DNoV0z749SPOlPILNJuCgDkyek3YoKh5sgZ+mliUEkAAnuQKv98yqAXQAs2a4s/OAJdD6lHqoI5oSWjYcEqyHglTauARyp7jH8MMAMMMMAl+JuqfhNLLMF3MiHYnu8h4RABySzFRQ5N5jp3Tn02l8uIq0oDtuK7VMjszlios1uYmruvfE/E0XmzaKFiQhnMrV+owoZEUn2XftY/6APfOhwCM+q1YYKIYyChYtv4DBkATnnkFzdcV7+7/AE2SRk/PQK9kUCCCAeG4Jqx7Y1hgHP6OLVagxSSSQCEsJQiwSCTb6iimQzEXylnZ7Hjni68St9QB4I5Hse4/bInTWlaOIRMoMaLHIj2CrrtBBWj7A1zR3AixV7H0+t5qWHtx6WoG+LHc8E3z7DgYAjr9GsLrUse0NF/ef3yKrg7VkBt1pWFMCfU3qI9Oa+r+IFljKop2MBfBMkibh5gjhW5D6A6/SOWHsCQ11Xp6SO8cccRmkTc7tVR8BVcKASXsAjt9H1ChnvpWrSDchgSEBwhaJbjLGlG4hVKk8CyK9txwCPoOrwwdQkIsR6sou5kaMLPHaCNt6AqWBBAJ9QZSook5e6/q7Agj9UknBUfUEolj9QA4+SPtifUkMbtEygjUzKwk2k0FC+Yr+ykRp6W7V7ennXpupQpv12sdIkZtkXmMBS12XcAdzUbUf4T374A00fldRi2k7ZdJIrA7jZgkjMVE8XU812bP8Dl/IvSI5JpDqZl2AoFhj3WVQ+pncAAB29Fj1UEHPJzd13VugjSFkWWWQRoXQuooF3OxWUt6Eb9Q7g/YgevEfUxpdNLKSAwRtl/qkIOxa9yWoVkmfp/4OOKVTvlGoBlYivMGolWOWwPpUbkYV28lfa7dg6WkUkcupnaWTcQm8hYxI+7+7j7K221HJNWL5N6vEPSk1Oo0gYN6DJISrslooX0EqRuBkMR2nghTgF/DDDAM4YYYAYYYYAYYYYAYYYYAYYYYAYYYYByvidWOt0Q854Q41EYdAh/MKIyqPMRl3EI5Fj9JyqnSpFAVdVMFFUD5Tt+xeRGLD9+ee+M9X6XFq4mh1CB43FEH+YYEcqwPII5BGRejavUmHygVkmg1BgkZ+7Rrysp7etomjbgUWJHA5AD39TzWf7dqeQRW3S0CezD+z9x7XxxzeLdSk1sKlhLp2FqoH4Z9xZmCLydQF7sPjNy6vWEWYEU0Dt8wEg7LYXdH1cDtxmdU8jQMdQiKRLGRtbcKDxsGJochr/kDgE3UaHWNKJGv1AxflPHGVU2waXcrHaCKGxmYE8cM1MwPrI5fJkmhYOtpIYirEi/MWg9FlG2gQLBuztOdHinUtKkqhZDXqBRgQGVx9JQns3/XkdicAXkCaLTu13QLMzAFnc/qaqsk+woewoViCxbOnSFlJLQySMCQptlLcm2AI+QT298XlnknKaaQgush30wDMquQrGPuoKbX3DjcQB8ZU69qLUQJZkmpaXusRYCWQn9ACFqJ/UVA5OALeJJAumQTTbSxVDtQuZXI+hEX1EmiaF8Dni89dE6LTefqBczABUJ3Jp0oVFGB6b/xOOWJPNUAr4pijgk0eqIAEEwh+m9seoAi4/wgP5RJ+Ac6fADI/XBsk001cJL5bULO2YeWKH/mmEn7A5YyLq1M2sjQj0QJ+IN3TSOXjj+x2hZSb92Q9wCAPXV5A0+njsXvMhskcKLHAHJJB78cH37a9Cpm1ss1/lxR/hk+7lg8zfftCv2KNmuMCTXu5exDDVcbULNye/pb0vzQsH7c7PBzF9P5x7TyyTqKqkdyY+/uU2k/djgFs4YHDAM4YYYAYYYYAYYYYAYYYYAYZgZnADDDDADOa6jB5PUdNLESPxG+GYfocRwvJExHs4KkX7gkHsK6XOf8X+gaaX/h6yGz8LITAT+35vPwOfbAOgyR1bQpPNEsoLKI5W2h2AYh4a3KpAf9msc5XyD1xzHqdNKCKCyRlT+oSSadeP8AMCLHz2rngD3H1eTUUNNGwF0zyLtCmxdKSC3p3dvfaPmgdJVLm1chlKgMS1KilQCSqjsNy7qsi8Z1eqkMnlafZuVd7l1LKvPpT0kUzcm+aCnjkYtqPxE+xHgEa+ZG7HzgxHlurkbQvNlQBz2JJrsQBelDVhZNagPFpCR6YtwIO7n1SFTRPYcgdyW89P0Eei1BWONUjnA27VAqRFYlCe9FBuHwVf5GXc4vxv1WdYppdKEJ0jUFILPJM0PpCgeyrMjV+o32A5Aq+OKOkaO6aWSKJB3JZpV4A9+AT+wJ9sv5wvQfwkJE0wnl1HqczTKZW+lA2xkXy46VwAAAavg85eXxPGTQjlJ2hgBHZN0eK44BB7881zxgFzInUpBHrdKxO0SLND34ZqSRE/eo5CP2b5ynoNV5qbtrLywphR9LFbr2ur/jmdbo450McqK6N3VhYPuP4g837VgE3rJi0kGolqiyO5G71SOENKoY1uPYAV3x/pWmMUMUZNlI0Qn5KqB/2xDTeF9KhDGISMCGV5iZpF2kFQskpZlAIBAB4POWcAwcMDhgGcMMMAMMMMAMMMMAMMMMAMxgTmcAMMMMAMT6xoF1MEkLcCRGSx3WxQYH2INEH5GOYYByvRvFVBYNWjLqYyI9RQGxOypPbEflSErtIB5Yg1taqHVBHNqIoX2v6JGZLBoUoVmHsLsA/P7cL9eUQamDUt/dMraWe/oCuQ0Tv7UJFKX7efzxZFWPTRaWORoYkQeqVgiqm5q5Y1QshRyfjAE20kmmIGjhi8quU3bOSfU3CGzQAHPufgXpfxGYwp1GnkiH6jwyjg+69+QBx8325xj/AP0UO27a6+naw5BUEWQBwXX+eU9POsiq6G1YBgaI4IscHkYAqnVojIIwx3MARwQpJXcE3dt+31be9C+2QvGk0cW0xhG10y/h9OjOw3FztaQoLBEauzFtthdwBG42/H0wwj82VBBG5m+naxNs26WUtRomyaBO0We96/DamaSfVsGHmsI4b4/s8f0sBfG92ke+LBTjjALOgg8uKNDXpRV47cKBx/LN+GGAGGGGAGGGGAYOGBwwDOGGGAGGGGAGGGGAGGGGAGYIzOGAYzOGGQAwwwyQS/FFfg9Ruj80eS9ob9Q2mx6QT2+AT8DNnTYidLGvm7z5Kr5qUQx2AeYp7G+4x51sEc8iuDR/gfbOX0vhWbTbI9HrZY9OAFKOiTMqrwqwuwqPjg7g/YfewKB6PKK26p+Ntll3XtTbfJoE+kmvcH5Ob9R1SHRxp+M1MSGgpeRkiDNXcAmhdHgZMTwNpWLNqfM1LsQXeeQneB9KtGm2PaPZdtcn3Jx3pvhTRaZt0Glgjb5WNb7VQNcD7fc4Agv/ANVZWo/gUO4Bh/8AduD6Xr/gDuL+s0a2gF+owAwwAwwwwAwwwwAwwwwDBwwOG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data:image/jpeg;base64,/9j/4AAQSkZJRgABAQAAAQABAAD/2wCEAAkGBxQQEhUUEBQWFhUXFRgVGBgXFRgXFxcYGhUYGBgVGBUYHCggGBwlGxYWIzEhJSksLi4vFx8zODMuNygtLisBCgoKDg0OGhAQGy4kICY0LTc3NC4sLSw3LCwtLC0sLC0uLSwsLzQsLC0sLCwsLSwtLC8sLDQsNCwvLSwsLCwsLP/AABEIAO4A1AMBIgACEQEDEQH/xAAcAAADAAMBAQEAAAAAAAAAAAAABAUBAwYCBwj/xABBEAACAgEDAgUCBAIIBAUFAQABAgMRAAQSIQUxBhMiQVEyYRQjQnGBkQcVJDNSYnKhU4KxwWNzg5LwJTRDorMW/8QAGwEBAAIDAQEAAAAAAAAAAAAAAAEDAgQFBgf/xAAxEQACAQIDBQcEAgMBAAAAAAAAAQIDEQQhMQUSQVFhInGBkaGx8AYTwdEU4TJi8VL/2gAMAwEAAhEDEQA/APuIwwwwAwwwwAzTqNUke3zHVdzBV3MF3Meyi+54PGbHcKCWIAAsk8AD5JzitFo018s+onQSxP8AlafeNynT7FDOingCRi53d2XbzVZqYzFww1Pfln05mUY7zO3znNX4tiMnk6MfiJubCNUUdVZkmogcsBS7mv24NStb4YQI3lajWx7UbbWsnYLxVgSM18DsbA9q75X6LpVi08McaBFWJAFBvaNg4s8t/qPfv75y6+3IOm5UFfhmvl/6M1TzzF1fqD/XPpowTyI4JGYD7SPLRJ4/R9vvnjUaXXuK/Goijs0WmUSH53GR3XtdUo5q77ZXAzK/7fbONHa+Mnk5WvySy9/Es+3E5PUQuztFqNRqZ7nEI2yLAqIYlcOwiKeZ9QB7m+wAvOh8EvIdKPOlaVld0twBIoVtoR6UWwqya9+57nntdqRtRrUytrLcEgbNpC0LI2kRqgHuwN16sqeFdfFBLNpJXUagyvMNxppkkNq639RUARkDt5fYCs7mz8RKeIkpSumuvB8L8MyuayOrrM4YZ3CoMMS6p1aDSqH1M0cKk7Q0jqgLUTQLHk0Dx9s26HXRToHgkSRD2ZGDKf4qawBjDDDADDDDADDDDADDDDADDDDAMHDA4YAXheGGQAzOYwY1kg5Tqb/i9VJDJzp9OsZZONskrAvUl91RfLIX5azdDNeq1DalzDF6UWg73V88ooHf3B7e/wAHE+mQpqzrnR7gn1G6NweHCwQxOwINNGWjIH+Kj7EHGYJ6jEehjLA9p2I8qyaMl7t8p9+BTH9Q7jxW0qs5YmpJSvuuyu+zHTPvvfLx6GzBZIYbV+URp9PGXZFXgkrGicgbpSDz6T6Vs9rAHONdNhMcSI1WoqlvavPCrfJCjgE+wzGh6esVtbM7ABnclmYC6H+VbLelQANx45ONH5NDODWqXW7H1evrpdu3rmWpAMMWHUYavzYwCu8EuACtAhhftR75u086yC42Vh2sEGuLrj7HMXRnFJyTt8yFxHVJ5c8brdSN5bjgjhHZX7WDa7eCB6ufbE4Olx6uNpNSolE6odjKNqKu5kCjkhhvNtd32oUA74gS9O5sgqA4K1uVlIYEfexjcEIjVUW6UUL78fJ9zmc6jjSUouz0v0WevitORCWZGn6T+GAm0QcSR16BKxEqBgWjZXbazFdwDHkGuayovjCAf3yzwdrMsDhBxfqlUFFA+SwH3xmswRm7gfqDE4WO5Ptrq3fuuYypKRz+h1Uep6hqmLLKYliELqwdEikjBZVI4Vy6sW9yDH7UMa1HQ41YywE6aXaQZIdqbhXHmKVKPXcblNZSggVBSKqi7pQAL+aGe3TcCPkVmpidpVauLeIpNxvbj88jJQSjZkbQy9QaKNxqoSSqMVfTcG1BIJSQEGyeR9uM2S+JtanoPT90hoKyahTAPkyMwDoB3oI1410c/koLvaNl/Ow7b/f045m6vqPG0pyi2pK71WnlYx+zFohS9Y6lGyox0EkjglUqeLha3gOS+6gw5pf2+Lfh/rTzM8OpRY9Qiq5VGLI6N2eNmUEgMGUirBHwQTA8Z6SbZFqNKu+XSyecI+R5qbGSSIEdiVawaPKjjPPg/qqdS1n4mBgYYtKFA/WJJpCXVx+kqIF4/wA99qzu7H2ji8VKLk0453ytZ8PNWtzz5FVSEYne4ZjDPTFJnDDDADDDDAMYYYYB4nmEalnNKosn4A7njFl6rAQD5qUeBbAXxu9/tz+3OMzpuVhQNgij2NjseDx/DORHh6eiDDpCKqvUAwIjDE7U70jDjj1DjjkDrYdSj3sdWrvtYGv3rtnG9QEvVUYbxHpC5CqF3POEatzturymIvYBbLVkbio9db08sUcUClIm1OoEDNBuDeSsLyHaWPocrEwsdgeOQDmzqyGNdNDAxiQyrF+WFtY1glYKu5SFFog7fbPP7b2jKhu0abtJ53tfJX/RbThfNi3V9PLFGhdxJEskYaFIdu9WdYwo9dUCwbb77ao9su6XUJIoaMhl5HAIquKIPIIqiDyMSfo6NRkeV6ZXppW2lkYMpKggcMoNVXGaurExuDp0PnuGPGwI4XYD5oZhurcKI9Qr44Pk96FZbieebvay63Xg8/Qv0LOa5YwwKnkEEEfYisW0eu3HZIvly1ZS7B+SjV61579x7gY3ea1Ts/5JJ/PnFGSJn9QafeW8sXtAqztFbuQt0D6yLHtjmk0ccQIjULZLGh3NAWfvQGMXmCcTrTce1K66tv8AIsT/ABBGG004Jq4n5Hcek9u+PIbAsUa5F3XyL98HUMCCLB4IPuKqsl6TUmHy4ZVItjHG+4EPtVmXdzYYovv7g/a8H2qW7G11n4Wz9sxxKoyJPqtWoOyINRf6ig3C3K1taxwEHPuf45bJzxHIGFqQR8g2P9sqhU3LvdUu/wCIlq5o6fJIwPnKFIYgUbBX2bua9+MZIwwOVNqV3a3cSJdIFRkH/izf/wBnP/fEIvE0bA+h9wj8xlpbVT5lWSwAsROb7cVdkDKPTuPMHuJWv/mpx/swxkoLuhfa/wD5++bO/SjOX3Ib19M7W/evoRnbI1aPVCVdwVl5IpxTcGu337/xxLwjo4tHqdTCihfxD/i1NAA8KkiD/SwDftNx2NVMkeKIwITKHMcsNyxOKLB1U+naa3BhalbFhj24I3tj4/8AjYzeStGWTWuT08jCpC8TsMMW6VrBPDHKpBDor2pscqDxjWfSzTMZnDDADMZnDAMYYHDADM5jDAOLaJtZqZJzIyrC7Q6fYRtFACWWmBDMXLpyCAI+PqNtjSSu0fmuu2Nt/pWi57Ddd7QATe08n4HBW8OTFBNppF2yaeRl/wBcTEvFKvyCpo/5kf4xiHr0D9pAOLo2DXzX72P4Z862jLFzxdRuLdnbS9lwztxWfrqbcN1RRSxTXHa8Lf5yv8GR/b91XNf9cw8guAVFlSCCBTHsfsrfyOHUJlkhEiEModHsfCyLur+AOaNOlUpy7SceHFambaY3qtKsopxdGxyQQflWBtT+33xMah4OJzuj9paFj/zVApf9Y9PewvF0MycqjU/9K68vJ8H6Cx5BscZ6AyTLC+mDvDRj+sxG+CB6vKa6WwL2VV2bFnM/14km5dKDMwoWoPlWRxc1bCACCQpLAe1kA5LDqXajmvbv5ewuPa3VrEBdkk0qjlnar2qPnj9hRJNc4mvTvNptUquaoRkbo0vvQI9TVQLH44oE3v0mkKnfI2+Qii1UAO+1F52rf3JPFk0MbyqdTddqfn+uXuyUuZD6r0VRE/khgQu4RKx8tynKqycijVEDuDzdCm10SMBJA3lllBDJW1loEbkI2sKrmrA7EZQxDoce2EVwCXKgdlUuxVB8AKQK+2T96bpXcndPzvz56CyuZXVvH/fqK/4iWV/dl+pP9x8nHEcMAVIIPIINg/sc9ZPn6WL3QsYnu7X6GP8A4kfZr9zw3wwypOE7J9l8+HjxXhfuJzRojM3mzCIx7d6n1hibMUfwarN8iao/S8I/eJz/ANJRh0OIiJXZizyKjufbcUUHaPYcdsoZZWnuScEllZaclZ69SEriTwTkcSxg/Pkt/wBDLmqDprGQPqWSUqKj/L27TdlqLN6uF5FVt+5ylhlarztZW8kvW1/UmxK0CjR6yNYhth1PmBkBO1ZwPNV1Xsu5Vm3VQJCmrs512cl19mjWKdUZ/ImEpRK3Mmx432g/UQkjEL3JAzoOi9Wh1kKT6Zw8bi1YfyIIPIIPBB5GfQvp7Eutg0pO7jdfr50NSqrSHbzOGYzulRnDMZnAMYYHDAM5jJ3Uk1O7dp2jrbW2QEjdzyNtEew7n+Fcpr1TVBlR9Ld93V7Vb3UaI5+kWL43DAEoI61usLGyfIon2Ty6Ef3Abe3/AKh/g6NKlk7Fs9ztHPfv/M/zxDo/S49ZJqdRJvJbUNGpWSRFMcICIBsK7huDmzfJNGqzZrJn0m5ZEkkTjynCly240sT7R6W3EKGYAEEEm7zxm2tkV3VliaTum1dK99Pnd7bFOorWY2ujjHIROe/pH7fGaepafdBJGo7xuoAHypHAzQmo1J7QopXht0pIY1z5e1SdvI9TAGwRt7HPbPqSDUcI9hcrkV815Qzz/wBupBrtK6/2T/P/AAuujdLulh/LfaXS1erqxwwvFtFpZ0e5Jg6AmhtpiCD9RvuDVfxxnpejEMSx2PTfYECyxYgAk7VF0BfAAGL/ANZF9x0yecqXvcSKEBAsqG53NXsBQ9zllKlXqzdLDx3k78E8u/gQ2lmyicn9OH5uoF8b0oA/T+SnFe3bNKTamYK8flwKQDtkXznIIvvHKEX+Ba/9sd0WlEQPJLMbZmPqdqAs+w4A4AAHxlCiobybu3lZd6fdw6knnXRykgxMB8g+/P7X2v3988dLWegdQU3EDhBwDXI/njxGGVyrvc3HFW52z8ybGCMS6K1wRkdtvH7XwR9iOcS6j1BZJPJDEIDtmdVJALbdkBccIX3d/tXBYEUtVphJHsB2jjsBVAg0R2KmqI+DkzounCO+mlKzzXDNePzmE7sYrDJK9GIYETyUGVgl+jh91V3rmqv4+Bm3q0YlaOFuUckuK4ZEAO0k8UWKWPcX98wlSpuVoSus+HBZ6P51F2bOjLUKgCq3CvimPGO5r02nWNQkaqiKKCqAFA+AB2xSfq8cbsjkgqoayvBu+FrueDxmG5OtUbgm/fX+ydFmP4YnoupxTMVjbcQLPB45r+P8MeAyZYepCW7NWfXqRdMWk06zSxxSepCruyfpYKVAD/K2/wBPv9xeetNKmm1skRZVGpCzRgtRaRVEcqqD/kSFqHy5rvhoPXrCVJqOAq3xcjqUH3IETftuHzlHqvR4NUoXURJIFNruHKn/ABI3dTwOQQc+i7BpKGBhzd36v8GpVfaHczkCHWPo5Eg1LF4pG2QTH6g9cQTEd2NHa/6qo+qi+w+JY7ICSttbadqhqN7R2NHn2HP2zslZbwyVp+qSSOoEDqp7s/FdqAWufc3ftlXAMYYYYBN6jrJo3HlwmRKXsQDZamNk8bVo1Ru/asTPUtYLP4QHiwBKvJF8bjXf0+3FHvlPq8m2CVhdqjN6e52gmh+9V7d/bOXXqUpRPXqFYjjbpyxFrWw+qu5JBI9hZNEkCT0/qGoglm0UbeUIZX8mJUJlMLMDGyjy5AYRuK3ShdoG7ggXJupGbTtFKNR50dMWXTSV5kZWVF9AKt+i6NNzVe2eodD1Escc8GoP4uMu8TSRhAUkHqgkUAnaRR5umRDXFYrpni2s246TVI5SRZNsztM8Y8t93ea1UEFe6qV9NEDGSTTT0A1F16Eop3iRioJEIaQ/DelASACD3+D8ZTRwwBU2CLBHuD2OJ9M1uoc3F5ci2u8SJJBMAWX1FXUEjZuI45IoduNWjgnRngiRCInre7lAUYB1pQp5Abbxxamq7Z43HfTkoQX8e8nfO9llw5GxGtzNepImeZWnKQxoqsI9u5nO4yISVJvyzF9NEb/2zYepEFHm36eBA7KqgFSkXd2rjyyhFAi6N0KseIIo4go1kL+ajyHciPJGweR5FpgLkHrNLVgg8Acl3pXThPBFK807F41e/MZDbKCSAoUp37cV2z0+AwkcNRjBLOyv1fUplK7JI1Lwqx00TNF5ipFE6mNiX4qJiTujUgt2AVbrhQMo9G6dDqxJNNErbpCqeZGN6BAIyAWG5TvV+1fOavCkdOxmLSSU4jkkIYiOKRoXUNZItlDtZv8AOA/SAKfQwWjldCAJZJHjocBSaVx3sOR5l/58ins7D067rwjaTvfrfPQObaseT4cQ95dRx9H5zDZxXtXmf+pvz1H4fQ/3zyym+CzlKHsAsW1f41f3zQsOvDKPMgZdrFmKEEtdKAAeOOex9/tlTp6ygMJip9XpK39ND6uBzdn+OWrB4dO6px8lxI3nzJXX+npDAWh/K2LsCoFqRSwPlbWUgsx+kgWC33Nr9F04ihWMf/jLRn7lXZWP2sgmva8b6n5kkx8mi0Ee9QwG3znDKt9iSI9/G5f7wX3sKdKsh3ZgS7kkBCgRgArrtLMQdyknnuTnA+qlH+NC7zv1zy8r9/Uuoaj2T+prsZJxyU9LAnjy3Zd7fYrQa/hSPfhjUasIwQK7uyswVFs0pUE2aA5dff3zKdKk1Kn8RccTCjEK8xlPcSSAkKD22pz/AJuaHmdm7KxWJkpQj2Xq3pbRl05xRvzBQfGIdN1AW4WLB0Z1CuCGKBjsYFh+YNm31C/ubvKGc7EUJ4erKlPVP4zNO6uYC12zxqdQsalnNAV/MkAAfJJIAHuTmzEepjzDHEoZnMsMlKCaWOeN2ZmqlACnuRfYWcswVB4ivCjnZtacuL8FmRJ2Vyr4dgKwKzqVeT81wfqDPzsb7qKX/lGU8n9W6g0GzbG0m5tpC3YG0m+AR3AHJHJHIFkJP4j23u089fIQUT5hQCyR3oEf6h2JGfWIRjCKjHRGhqJ+MtHJK0QXimQxSFqjjn8xWR5Fu2+kKABz5jAkWMNL4tUsYTppTq1JWSCJQ20DnzfNbavlMDasxBa6qwQLOlnXVxMHjdQfQyupW7UE18j1VfyDmpH1MIpkGoUUAyEJLXb1K5CMa5LBhfPpzMCQ1Wu1KloUj0q7vT+IQyyMo9zCjqI79rcnjkC+EdToW02o0skuolmmeYqw3uiGNo2UhNMh8vajMjEsCaBJbgZ0Gm6sjyCLbIsm0vTROAACAfXWw8sOxN81dHEiPP14IvZpomB4oGWbaQt3zUag1VfmLzYrALmGGGAZwwwwDRq9UkS7pGCj5J/jx85y2u1UCazSa5gEWWOXSGR12kMzI8Qdj25ilUc0TJ35Ft6rQrBKX2PPKzXEGPpUNIpcWSR6eHs1woA7ZQ0nT2O59U+/epBjNeUq3e3aRRr5OAI65pWmkl0xY+UscZVQn5rb97pb/wCFH4II5ci+KzQnUXvVS7SrkpCkZAZ12KCXYIzBuZ7oewUcE5q6ZplgV26U1xI35mkZSEBI3t5BYAxOQ4NG0JFUpJYbNLNppdQssUgKOskzguRslTyRZUm42o+pGHdFJAIvIAzJH+JnjSQq6wKHkIX0GXkAUQRYIurJFjtxaraknTxxRuRJqXaRQp2PHDLK0gbhlK7Vde19iKOaemeJIlUmGHWamN5GqRdOSoQljYc0XQNuoiyd3HGJ9M62iAeTp9ZJMitGkb6d4UVQwRXeeWMKv5aR2dx4U0L7gUpNOpeSPk3LLCO9jfokdgT8sQWv5Pzl/pWrSSOPaykmNGoEWAVB5Ht3zi9R0qLUhNTqW86eWVURQ0yadCtjaiIRvpS48x7J3HsDQt9T8KwJGJNDp4otRD+ZCURUtl58pmUXscDY32axyBkg6bJkvVjucJDJIiHazoUPqABIVCwLVfNe4IFnJUnjaHZaQ6t322E/BapSWrhNzRBRzxZND5zz0Lr8Y0alVYyoHSSPaA41C0ZUZbA3F37AnduBF3gDA1LwRooW9TqHLkdyrMCbY1yEVVQfZB8YlMATJK8zxoboQoD5jQrUko3K3BPpCgerYp5vLXRNC6AyTtulkotwBtHsgr2H7/8AcnX07ZEhhmC/2dVYMeR5Y3BJLI9LAIwPxXwRldWlCrHdnFNdcyU2tCbD05gDJH+Su0lpXuSZlVlNFmJIWlY0KH0VwKNAdVk1AP4RQVI4lJBTm6Za4YVR+1jg+3mfrAnMUelenkLMd8TgrGgO5jG+01vMa/8APx857k1c8KbE0hdgKUxPEIvgE+Y6sovuACQO27MoxUVZZIgl6/UhkbTqsk86MTuK8owpt4Lc1d181VgEY5BOd3lyjZKATXO1gKt42P1LyPuLAOOf1bO3L6plPv5MUaBhVerzBI1j2II7Dj51ajoTEq6TyF0sL5lOlNW4FRtN8Dm7FfFg8nbGyoY6ldf5rT9PoWU57rPQGLazQrJTfTIv0SLw6e/B9wa5XsRwbzxrVm0wDyHzkPB8uPaysSAnpLm1JNXfBoniyviSfUEALB5TsKUzSxKN5BO0eWzlmABNDj7968jDY+Po1Uowz5p6eJf9yLRY6Nr/ADk9deanplUWNrci9p5CtVj5B98fznumdJWRFmjm1CyFdpYupYEE2jIVKEq+4VXe8d8/VAFTEjNVCRX9F9gzRtTKPcgFv3z6FS39xfctvcbafg1XbgVcT1/Uo4QdzAsOyAjexPCqqk9ySAP3yfWoeUwGQbAgd5EUpINxIWNRyOdrHcCCoX5YMM67pflKv4OKLfZ9bcuu4EFw7Alm55s8i8sIEl6iYZJGZk9I83VOSxWNAGPlq3AAQAgcckMaBLU/4V0rpCXmBEs7tPID3UufRGf9EYjT/kyUNAs0i6OMEwQ7ZdS1n8yXcGjgv35G9xd0EBsOc63ADDA4YBnDPOGRcHrIcvTJdQ39oao1YelGIEm1iwJHsPp4JN0wPFZazOAeYowoAUUBkzqfhrR6pg2o00MrD9TxIzftZF19sq5jFwYjjCgKoAAFAAUAB2AA7DEuraSSUBUk2KbD1wxBocNRqhZqueBYGPZ6yQSI+ibJYnRyI4lYLHRq27ndfPPNEH/YVXwwwAzi+oatIde8unQTAwMdSFdAFkhdViNuQokpplIsGlW/bOn6vrPJiYj6qpRRYk9h6RyavOW6Z09P6wdJ40cRaKFtz0215ppRIGLWXJ8mMAk8CPjvgFnVdS1CRedshVbQ0ZHNKzAbmYINtbrPB4B/fFtRG+s8oMgosbnhYFTFyZIjZDjcVVCpBHN8ECmuhs0zSzH0g/lx83SqADxxR37uK+3tiTSN+BjWG1kd9ll25fzDvcv9VMwY3RNN2+AK7evVD/woif2aRgB/tG3/ALhjmr1KxKXe6FfSpY8muFUEnE+i+rzX/wAUpF3d+Wqwn/8AaNsd1OnWRdsihl4NMARwbHB+4wDUvUYiQokSydoG4Wxq6Xnk0D2+DjWRpJNJp5NjLHGyr517AqqNxTdvqgbdh3/Uc9T+JNOv69xvb6Qe+/YeTQ4P3vt8iwPXXtQAqR36ndb+0asGkc8GgFBFni2UXZGIaEJrZmncDy4W2JYqyu1rYH/C3IuqIHAK2Ver9WuQSJBJNCNOpZgVREMjLIryMzB12qoa0VmXcTWcd4ijdp9QJ23eUBGkQkkMKgQI4uNjTN6m9RBNkfagPoWl1hjj8xUJWaYso9XpRlJDmgxptm6qFeZ8jn2PEkfFxzC13f3fYenkgG+7AfxzR0DVPpoY4dczeb28xv7tyxsKknsBYUB6Y0O55PQVgCMIH4mWu5ihvn/PN7f/ADtknrevk1Mh0eiZlYFTqJ1qoEsMYwT3mdeAv6Q2416b9dS1L/ijBp2BkliG9hy2mVS1SsDwd28hQfdexAaq3R+lx6SJYoRSiySTbMxNs7seWZjZJPcnANnTtAmnjWOJdqrfuSSSbZmY8sxJJLGySSTycZwwwDBwwwwDGZwrJGr8QwxayHRtu82aN5FoDbSdwTd2ea4PY9sgFbDM1nD9L/pBGq6odFDETCEk/PJIDyRmnEfFMoPF33/3WB2+GEjAAk9gLOc/4J8WxdWheaBXVVlaOnqzVENwexBGLA6HM4Zi8kGcMM1zyhFLHsoJ478DsPvgEqd/P1Ii22kY3ObYU/pZVIBANgq1G/p9uMieItDLpdTJrV3TaeSOOPURLfmRLEWZJ4a+raXYlO/JIvtl/wAOQMsW+UVJIxdub96XnavsAewq69sq4By3SIxq9zwahhClLA0DegqVUsW3BlkawRzYHtR7bdT0v8NAD5pZkQ7bUeqUszKVTsGLvVCz9I9uef1uhk0OuSKF5U002+WFYtzeXONxlhWL6WWQuH9dqu1629xX0Ms3mRmWDXyBbK+b+ACo1MNzGOQMzbSR7jm+/IA6bRacRxoiigqhf5D3Pufvm/NGi1IlRXAIv2arHsQaJH8jm/AJvVddDAyGZeXtQ2zdVAmiQOOC1fPOLnqjsa0+nYkgnc3oX9dGwCD615Fg01/vZIvM4Bwusiaed9NPuMkqJIUUnylXcUcyqo9Q2IoKMxVixX7npdX4d00zmSSJWY1uu6aqAJW6JAHcjJfUm8nqcDlgiyR+VbdmP5h2rfY35fb7fbKuufUq9wqroQODQ2na/I5Bb1BODXDH4wCk6AgggEEUQeQR8EZJlkGhDMb/AAwF8At5NXfAs+XVdvp57L9OBq9X28hffneoA4ahwxvnZz8XxmrxJo59X0+aJCIJ5IivLWFvuu9e1rY3c1uujVYBt8L6dhE0siBHnczsv61DAbUkb9TKoC8cCgBwLNnIvguZn0GlaRt7mFCxJDG9osFhwxB4v3q8tYAYYZjADDDDAM58E8cdYeLxDBqgPyYp00m6+OFRpr4Ncag/+0595lcKCx7AEn9hn5o8Y+JNFrOmBFkP4w62XVMvlvyJZJPRvPHCGP3P0AYB968fa86fp2rkVwjLBJtYmqYqQtH5JIA+5Gcr/Rh13RR9L0vnTwK8ERLbnQNFvkK8kn0brA++MeI5o+oeHmnlVXJ0ZmBPO2VYj6u/DBt2SfBfhzSnoBlMEfmSaOXe23l6LlS3yQVUg9xXGAdlD450EjIonUh4XnsgqgiRyhkdmACqWUgX3/iM8+Ah09YZU6VtMSzNuK2VMhVWO1j9QAKjjgVXtnJf0P8AhDTjQwatwXlkilRt5LIYzJxHsaxQ8sEVXJOcn4a6o2j8PdReIlWOqaJSvBXf5aWCO3BPI7YB9a0njzQza38DHNuntlpVYqWVSzKJANtgK3v7Ed88dS/pB6fptUNJLOBMSqkBWZVZjQVnUEKe3ftfNYv4d8IadI+nSxIivp4925VCs/maco1kdyS9837586/pZfp/4KSDRxtLLDOXknSMMsbvKd6S6ihZJkICgk+kX2wD7tiHVunfiAFLsoB5ACkMDwQQR8XRHY0earG4PpX9h/0zZgHiCFUUKihVUUABQAHYADsM94ZjAOf8dSCLSnUcBtM66hLIFlfSyAnsXR3Qf68vROGUEdiAR/HE+vdNGq08sLcb0IB91burg+xVgCD8gZr8N9QOp00Ujja5XbItg7ZFJSRbHBp1YYBrGm1ETMsAiMZYuN7OChbllChTuG6yPUK3EdgM0anpQigZ7PnojSb1d13SAFvVR9S2PpaxXtl7PE0QdSrCwwII+QRRGAZjawD8i89ZBh6u8McayaeckBEZgIzbbTuIUPub6SeF7Hi8dPXIB9UgVr2lG4cHnuncCgTu7Vzdc4Ah4ghk1aywRJGQtDfI7rUhUMKCobAVhfPIYj5zf07XPDHGmsBVgFQykho3YCtxcfQT/mC8mhfGM9P5m1Bvnei1VcCJGB+5tzz9gPbPXXEDaacEAgwyCj2PoPBwBxHB5BB/bnPM8e5WX5BH8xWcj0TqbQ6jU6aHSl40MTq0PlRi3gXcGRmVQbQn03yea97jdRmcgQacgVZaZjGBdbdqgMX9yR6aofPAB4WnLaZEcVJEPIkA4AeMBSQLPpIphz2YZWzkxpNQNRqI0mCvJHBOHEYCh1kdZPR3NqsY5JJ2986Pp8cipUzh33MdwXb6SxKivstD+GAM4YZL03W0k1L6dVa0Utv42MVKiRF5slN6X7W1dwaAp4YYYByf9KHXBo+nz0WEkqNDEFVmJdlI42g7aFmzXbJ/iCXRnoTbT+S2l8mNvJkLbgmyP0bd4O5R3+Oc73DAPgfhPxOi+HtVpJ96zKk0camOVtyyLaUQlD1swq+KvtnReE/EkEfh50Yv5kOnaJ08qSxJL5gjUemm3fIND3Iz61mKwD5x/RX4hgj6OokZlOlQ+cDFJa7pHK0Avrsf4bzhfCGj/G9G6jo0DfiDK2pRCjruVTGVpiAtkqRV+/bP0DWZrAPlf9FXj1dVp4tA0Uo1MUbRtSUgWNSFdiT6TwFqvq+3b5snWZG6DNoV0z749SPOlPILNJuCgDkyek3YoKh5sgZ+mliUEkAAnuQKv98yqAXQAs2a4s/OAJdD6lHqoI5oSWjYcEqyHglTauARyp7jH8MMAMMMMAl+JuqfhNLLMF3MiHYnu8h4RABySzFRQ5N5jp3Tn02l8uIq0oDtuK7VMjszlios1uYmruvfE/E0XmzaKFiQhnMrV+owoZEUn2XftY/6APfOhwCM+q1YYKIYyChYtv4DBkATnnkFzdcV7+7/AE2SRk/PQK9kUCCCAeG4Jqx7Y1hgHP6OLVagxSSSQCEsJQiwSCTb6iimQzEXylnZ7Hjni68St9QB4I5Hse4/bInTWlaOIRMoMaLHIj2CrrtBBWj7A1zR3AixV7H0+t5qWHtx6WoG+LHc8E3z7DgYAjr9GsLrUse0NF/ef3yKrg7VkBt1pWFMCfU3qI9Oa+r+IFljKop2MBfBMkibh5gjhW5D6A6/SOWHsCQ11Xp6SO8cccRmkTc7tVR8BVcKASXsAjt9H1ChnvpWrSDchgSEBwhaJbjLGlG4hVKk8CyK9txwCPoOrwwdQkIsR6sou5kaMLPHaCNt6AqWBBAJ9QZSook5e6/q7Agj9UknBUfUEolj9QA4+SPtifUkMbtEygjUzKwk2k0FC+Yr+ykRp6W7V7ennXpupQpv12sdIkZtkXmMBS12XcAdzUbUf4T374A00fldRi2k7ZdJIrA7jZgkjMVE8XU812bP8Dl/IvSI5JpDqZl2AoFhj3WVQ+pncAAB29Fj1UEHPJzd13VugjSFkWWWQRoXQuooF3OxWUt6Eb9Q7g/YgevEfUxpdNLKSAwRtl/qkIOxa9yWoVkmfp/4OOKVTvlGoBlYivMGolWOWwPpUbkYV28lfa7dg6WkUkcupnaWTcQm8hYxI+7+7j7K221HJNWL5N6vEPSk1Oo0gYN6DJISrslooX0EqRuBkMR2nghTgF/DDDAM4YYYAYYYYAYYYYAYYYYAYYYYAYYYYByvidWOt0Q854Q41EYdAh/MKIyqPMRl3EI5Fj9JyqnSpFAVdVMFFUD5Tt+xeRGLD9+ee+M9X6XFq4mh1CB43FEH+YYEcqwPII5BGRejavUmHygVkmg1BgkZ+7Rrysp7etomjbgUWJHA5AD39TzWf7dqeQRW3S0CezD+z9x7XxxzeLdSk1sKlhLp2FqoH4Z9xZmCLydQF7sPjNy6vWEWYEU0Dt8wEg7LYXdH1cDtxmdU8jQMdQiKRLGRtbcKDxsGJochr/kDgE3UaHWNKJGv1AxflPHGVU2waXcrHaCKGxmYE8cM1MwPrI5fJkmhYOtpIYirEi/MWg9FlG2gQLBuztOdHinUtKkqhZDXqBRgQGVx9JQns3/XkdicAXkCaLTu13QLMzAFnc/qaqsk+woewoViCxbOnSFlJLQySMCQptlLcm2AI+QT298XlnknKaaQgush30wDMquQrGPuoKbX3DjcQB8ZU69qLUQJZkmpaXusRYCWQn9ACFqJ/UVA5OALeJJAumQTTbSxVDtQuZXI+hEX1EmiaF8Dni89dE6LTefqBczABUJ3Jp0oVFGB6b/xOOWJPNUAr4pijgk0eqIAEEwh+m9seoAi4/wgP5RJ+Ac6fADI/XBsk001cJL5bULO2YeWKH/mmEn7A5YyLq1M2sjQj0QJ+IN3TSOXjj+x2hZSb92Q9wCAPXV5A0+njsXvMhskcKLHAHJJB78cH37a9Cpm1ss1/lxR/hk+7lg8zfftCv2KNmuMCTXu5exDDVcbULNye/pb0vzQsH7c7PBzF9P5x7TyyTqKqkdyY+/uU2k/djgFs4YHDAM4YYYAYYYYAYYYYAYYYYAYZgZnADDDDADOa6jB5PUdNLESPxG+GYfocRwvJExHs4KkX7gkHsK6XOf8X+gaaX/h6yGz8LITAT+35vPwOfbAOgyR1bQpPNEsoLKI5W2h2AYh4a3KpAf9msc5XyD1xzHqdNKCKCyRlT+oSSadeP8AMCLHz2rngD3H1eTUUNNGwF0zyLtCmxdKSC3p3dvfaPmgdJVLm1chlKgMS1KilQCSqjsNy7qsi8Z1eqkMnlafZuVd7l1LKvPpT0kUzcm+aCnjkYtqPxE+xHgEa+ZG7HzgxHlurkbQvNlQBz2JJrsQBelDVhZNagPFpCR6YtwIO7n1SFTRPYcgdyW89P0Eei1BWONUjnA27VAqRFYlCe9FBuHwVf5GXc4vxv1WdYppdKEJ0jUFILPJM0PpCgeyrMjV+o32A5Aq+OKOkaO6aWSKJB3JZpV4A9+AT+wJ9sv5wvQfwkJE0wnl1HqczTKZW+lA2xkXy46VwAAAavg85eXxPGTQjlJ2hgBHZN0eK44BB7881zxgFzInUpBHrdKxO0SLND34ZqSRE/eo5CP2b5ynoNV5qbtrLywphR9LFbr2ur/jmdbo450McqK6N3VhYPuP4g837VgE3rJi0kGolqiyO5G71SOENKoY1uPYAV3x/pWmMUMUZNlI0Qn5KqB/2xDTeF9KhDGISMCGV5iZpF2kFQskpZlAIBAB4POWcAwcMDhgGcMMMAMMMMAMMMMAMMMMAMxgTmcAMMMMAMT6xoF1MEkLcCRGSx3WxQYH2INEH5GOYYByvRvFVBYNWjLqYyI9RQGxOypPbEflSErtIB5Yg1taqHVBHNqIoX2v6JGZLBoUoVmHsLsA/P7cL9eUQamDUt/dMraWe/oCuQ0Tv7UJFKX7efzxZFWPTRaWORoYkQeqVgiqm5q5Y1QshRyfjAE20kmmIGjhi8quU3bOSfU3CGzQAHPufgXpfxGYwp1GnkiH6jwyjg+69+QBx8325xj/AP0UO27a6+naw5BUEWQBwXX+eU9POsiq6G1YBgaI4IscHkYAqnVojIIwx3MARwQpJXcE3dt+31be9C+2QvGk0cW0xhG10y/h9OjOw3FztaQoLBEauzFtthdwBG42/H0wwj82VBBG5m+naxNs26WUtRomyaBO0We96/DamaSfVsGHmsI4b4/s8f0sBfG92ke+LBTjjALOgg8uKNDXpRV47cKBx/LN+GGAGGGGAGGGGAYOGBwwDOGGGAGGGGAGGGGAGGGGAGYIzOGAYzOGGQAwwwyQS/FFfg9Ruj80eS9ob9Q2mx6QT2+AT8DNnTYidLGvm7z5Kr5qUQx2AeYp7G+4x51sEc8iuDR/gfbOX0vhWbTbI9HrZY9OAFKOiTMqrwqwuwqPjg7g/YfewKB6PKK26p+Ntll3XtTbfJoE+kmvcH5Ob9R1SHRxp+M1MSGgpeRkiDNXcAmhdHgZMTwNpWLNqfM1LsQXeeQneB9KtGm2PaPZdtcn3Jx3pvhTRaZt0Glgjb5WNb7VQNcD7fc4Agv/ANVZWo/gUO4Bh/8AduD6Xr/gDuL+s0a2gF+owAwwAwwwwAwwwwAwwwwDBwwOG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data:image/jpeg;base64,/9j/4AAQSkZJRgABAQAAAQABAAD/2wCEAAkGBxQQEhUUEBQWFhUXFRgVGBgXFRgXFxcYGhUYGBgVGBUYHCggGBwlGxYWIzEhJSksLi4vFx8zODMuNygtLisBCgoKDg0OGhAQGy4kICY0LTc3NC4sLSw3LCwtLC0sLC0uLSwsLzQsLC0sLCwsLSwtLC8sLDQsNCwvLSwsLCwsLP/AABEIAO4A1AMBIgACEQEDEQH/xAAcAAADAAMBAQEAAAAAAAAAAAAABAUBAwYCBwj/xABBEAACAgEDAgUCBAIIBAUFAQABAgMRAAQSIQUxBhMiQVEyYRQjQnGBkQcVJDNSYnKhU4KxwWNzg5LwJTRDorMW/8QAGwEBAAIDAQEAAAAAAAAAAAAAAAEDAgQFBgf/xAAxEQACAQIDBQcEAgMBAAAAAAAAAQIDEQQhMQUSQVFhInGBkaGx8AYTwdEU4TJi8VL/2gAMAwEAAhEDEQA/APuIwwwwAwwwwAzTqNUke3zHVdzBV3MF3Meyi+54PGbHcKCWIAAsk8AD5JzitFo018s+onQSxP8AlafeNynT7FDOingCRi53d2XbzVZqYzFww1Pfln05mUY7zO3znNX4tiMnk6MfiJubCNUUdVZkmogcsBS7mv24NStb4YQI3lajWx7UbbWsnYLxVgSM18DsbA9q75X6LpVi08McaBFWJAFBvaNg4s8t/qPfv75y6+3IOm5UFfhmvl/6M1TzzF1fqD/XPpowTyI4JGYD7SPLRJ4/R9vvnjUaXXuK/Goijs0WmUSH53GR3XtdUo5q77ZXAzK/7fbONHa+Mnk5WvySy9/Es+3E5PUQuztFqNRqZ7nEI2yLAqIYlcOwiKeZ9QB7m+wAvOh8EvIdKPOlaVld0twBIoVtoR6UWwqya9+57nntdqRtRrUytrLcEgbNpC0LI2kRqgHuwN16sqeFdfFBLNpJXUagyvMNxppkkNq639RUARkDt5fYCs7mz8RKeIkpSumuvB8L8MyuayOrrM4YZ3CoMMS6p1aDSqH1M0cKk7Q0jqgLUTQLHk0Dx9s26HXRToHgkSRD2ZGDKf4qawBjDDDADDDDADDDDADDDDADDDDAMHDA4YAXheGGQAzOYwY1kg5Tqb/i9VJDJzp9OsZZONskrAvUl91RfLIX5azdDNeq1DalzDF6UWg73V88ooHf3B7e/wAHE+mQpqzrnR7gn1G6NweHCwQxOwINNGWjIH+Kj7EHGYJ6jEehjLA9p2I8qyaMl7t8p9+BTH9Q7jxW0qs5YmpJSvuuyu+zHTPvvfLx6GzBZIYbV+URp9PGXZFXgkrGicgbpSDz6T6Vs9rAHONdNhMcSI1WoqlvavPCrfJCjgE+wzGh6esVtbM7ABnclmYC6H+VbLelQANx45ONH5NDODWqXW7H1evrpdu3rmWpAMMWHUYavzYwCu8EuACtAhhftR75u086yC42Vh2sEGuLrj7HMXRnFJyTt8yFxHVJ5c8brdSN5bjgjhHZX7WDa7eCB6ufbE4Olx6uNpNSolE6odjKNqKu5kCjkhhvNtd32oUA74gS9O5sgqA4K1uVlIYEfexjcEIjVUW6UUL78fJ9zmc6jjSUouz0v0WevitORCWZGn6T+GAm0QcSR16BKxEqBgWjZXbazFdwDHkGuayovjCAf3yzwdrMsDhBxfqlUFFA+SwH3xmswRm7gfqDE4WO5Ptrq3fuuYypKRz+h1Uep6hqmLLKYliELqwdEikjBZVI4Vy6sW9yDH7UMa1HQ41YywE6aXaQZIdqbhXHmKVKPXcblNZSggVBSKqi7pQAL+aGe3TcCPkVmpidpVauLeIpNxvbj88jJQSjZkbQy9QaKNxqoSSqMVfTcG1BIJSQEGyeR9uM2S+JtanoPT90hoKyahTAPkyMwDoB3oI1410c/koLvaNl/Ow7b/f045m6vqPG0pyi2pK71WnlYx+zFohS9Y6lGyox0EkjglUqeLha3gOS+6gw5pf2+Lfh/rTzM8OpRY9Qiq5VGLI6N2eNmUEgMGUirBHwQTA8Z6SbZFqNKu+XSyecI+R5qbGSSIEdiVawaPKjjPPg/qqdS1n4mBgYYtKFA/WJJpCXVx+kqIF4/wA99qzu7H2ji8VKLk0453ytZ8PNWtzz5FVSEYne4ZjDPTFJnDDDADDDDAMYYYYB4nmEalnNKosn4A7njFl6rAQD5qUeBbAXxu9/tz+3OMzpuVhQNgij2NjseDx/DORHh6eiDDpCKqvUAwIjDE7U70jDjj1DjjkDrYdSj3sdWrvtYGv3rtnG9QEvVUYbxHpC5CqF3POEatzturymIvYBbLVkbio9db08sUcUClIm1OoEDNBuDeSsLyHaWPocrEwsdgeOQDmzqyGNdNDAxiQyrF+WFtY1glYKu5SFFog7fbPP7b2jKhu0abtJ53tfJX/RbThfNi3V9PLFGhdxJEskYaFIdu9WdYwo9dUCwbb77ao9su6XUJIoaMhl5HAIquKIPIIqiDyMSfo6NRkeV6ZXppW2lkYMpKggcMoNVXGaurExuDp0PnuGPGwI4XYD5oZhurcKI9Qr44Pk96FZbieebvay63Xg8/Qv0LOa5YwwKnkEEEfYisW0eu3HZIvly1ZS7B+SjV61579x7gY3ea1Ts/5JJ/PnFGSJn9QafeW8sXtAqztFbuQt0D6yLHtjmk0ccQIjULZLGh3NAWfvQGMXmCcTrTce1K66tv8AIsT/ABBGG004Jq4n5Hcek9u+PIbAsUa5F3XyL98HUMCCLB4IPuKqsl6TUmHy4ZVItjHG+4EPtVmXdzYYovv7g/a8H2qW7G11n4Wz9sxxKoyJPqtWoOyINRf6ig3C3K1taxwEHPuf45bJzxHIGFqQR8g2P9sqhU3LvdUu/wCIlq5o6fJIwPnKFIYgUbBX2bua9+MZIwwOVNqV3a3cSJdIFRkH/izf/wBnP/fEIvE0bA+h9wj8xlpbVT5lWSwAsROb7cVdkDKPTuPMHuJWv/mpx/swxkoLuhfa/wD5++bO/SjOX3Ib19M7W/evoRnbI1aPVCVdwVl5IpxTcGu337/xxLwjo4tHqdTCihfxD/i1NAA8KkiD/SwDftNx2NVMkeKIwITKHMcsNyxOKLB1U+naa3BhalbFhj24I3tj4/8AjYzeStGWTWuT08jCpC8TsMMW6VrBPDHKpBDor2pscqDxjWfSzTMZnDDADMZnDAMYYHDADM5jDAOLaJtZqZJzIyrC7Q6fYRtFACWWmBDMXLpyCAI+PqNtjSSu0fmuu2Nt/pWi57Ddd7QATe08n4HBW8OTFBNppF2yaeRl/wBcTEvFKvyCpo/5kf4xiHr0D9pAOLo2DXzX72P4Z862jLFzxdRuLdnbS9lwztxWfrqbcN1RRSxTXHa8Lf5yv8GR/b91XNf9cw8guAVFlSCCBTHsfsrfyOHUJlkhEiEModHsfCyLur+AOaNOlUpy7SceHFambaY3qtKsopxdGxyQQflWBtT+33xMah4OJzuj9paFj/zVApf9Y9PewvF0MycqjU/9K68vJ8H6Cx5BscZ6AyTLC+mDvDRj+sxG+CB6vKa6WwL2VV2bFnM/14km5dKDMwoWoPlWRxc1bCACCQpLAe1kA5LDqXajmvbv5ewuPa3VrEBdkk0qjlnar2qPnj9hRJNc4mvTvNptUquaoRkbo0vvQI9TVQLH44oE3v0mkKnfI2+Qii1UAO+1F52rf3JPFk0MbyqdTddqfn+uXuyUuZD6r0VRE/khgQu4RKx8tynKqycijVEDuDzdCm10SMBJA3lllBDJW1loEbkI2sKrmrA7EZQxDoce2EVwCXKgdlUuxVB8AKQK+2T96bpXcndPzvz56CyuZXVvH/fqK/4iWV/dl+pP9x8nHEcMAVIIPIINg/sc9ZPn6WL3QsYnu7X6GP8A4kfZr9zw3wwypOE7J9l8+HjxXhfuJzRojM3mzCIx7d6n1hibMUfwarN8iao/S8I/eJz/ANJRh0OIiJXZizyKjufbcUUHaPYcdsoZZWnuScEllZaclZ69SEriTwTkcSxg/Pkt/wBDLmqDprGQPqWSUqKj/L27TdlqLN6uF5FVt+5ylhlarztZW8kvW1/UmxK0CjR6yNYhth1PmBkBO1ZwPNV1Xsu5Vm3VQJCmrs512cl19mjWKdUZ/ImEpRK3Mmx432g/UQkjEL3JAzoOi9Wh1kKT6Zw8bi1YfyIIPIIPBB5GfQvp7Eutg0pO7jdfr50NSqrSHbzOGYzulRnDMZnAMYYHDAM5jJ3Uk1O7dp2jrbW2QEjdzyNtEew7n+Fcpr1TVBlR9Ld93V7Vb3UaI5+kWL43DAEoI61usLGyfIon2Ty6Ef3Abe3/AKh/g6NKlk7Fs9ztHPfv/M/zxDo/S49ZJqdRJvJbUNGpWSRFMcICIBsK7huDmzfJNGqzZrJn0m5ZEkkTjynCly240sT7R6W3EKGYAEEEm7zxm2tkV3VliaTum1dK99Pnd7bFOorWY2ujjHIROe/pH7fGaepafdBJGo7xuoAHypHAzQmo1J7QopXht0pIY1z5e1SdvI9TAGwRt7HPbPqSDUcI9hcrkV815Qzz/wBupBrtK6/2T/P/AAuujdLulh/LfaXS1erqxwwvFtFpZ0e5Jg6AmhtpiCD9RvuDVfxxnpejEMSx2PTfYECyxYgAk7VF0BfAAGL/ANZF9x0yecqXvcSKEBAsqG53NXsBQ9zllKlXqzdLDx3k78E8u/gQ2lmyicn9OH5uoF8b0oA/T+SnFe3bNKTamYK8flwKQDtkXznIIvvHKEX+Ba/9sd0WlEQPJLMbZmPqdqAs+w4A4AAHxlCiobybu3lZd6fdw6knnXRykgxMB8g+/P7X2v3988dLWegdQU3EDhBwDXI/njxGGVyrvc3HFW52z8ybGCMS6K1wRkdtvH7XwR9iOcS6j1BZJPJDEIDtmdVJALbdkBccIX3d/tXBYEUtVphJHsB2jjsBVAg0R2KmqI+DkzounCO+mlKzzXDNePzmE7sYrDJK9GIYETyUGVgl+jh91V3rmqv4+Bm3q0YlaOFuUckuK4ZEAO0k8UWKWPcX98wlSpuVoSus+HBZ6P51F2bOjLUKgCq3CvimPGO5r02nWNQkaqiKKCqAFA+AB2xSfq8cbsjkgqoayvBu+FrueDxmG5OtUbgm/fX+ydFmP4YnoupxTMVjbcQLPB45r+P8MeAyZYepCW7NWfXqRdMWk06zSxxSepCruyfpYKVAD/K2/wBPv9xeetNKmm1skRZVGpCzRgtRaRVEcqqD/kSFqHy5rvhoPXrCVJqOAq3xcjqUH3IETftuHzlHqvR4NUoXURJIFNruHKn/ABI3dTwOQQc+i7BpKGBhzd36v8GpVfaHczkCHWPo5Eg1LF4pG2QTH6g9cQTEd2NHa/6qo+qi+w+JY7ICSttbadqhqN7R2NHn2HP2zslZbwyVp+qSSOoEDqp7s/FdqAWufc3ftlXAMYYYYBN6jrJo3HlwmRKXsQDZamNk8bVo1Ru/asTPUtYLP4QHiwBKvJF8bjXf0+3FHvlPq8m2CVhdqjN6e52gmh+9V7d/bOXXqUpRPXqFYjjbpyxFrWw+qu5JBI9hZNEkCT0/qGoglm0UbeUIZX8mJUJlMLMDGyjy5AYRuK3ShdoG7ggXJupGbTtFKNR50dMWXTSV5kZWVF9AKt+i6NNzVe2eodD1Escc8GoP4uMu8TSRhAUkHqgkUAnaRR5umRDXFYrpni2s246TVI5SRZNsztM8Y8t93ea1UEFe6qV9NEDGSTTT0A1F16Eop3iRioJEIaQ/DelASACD3+D8ZTRwwBU2CLBHuD2OJ9M1uoc3F5ci2u8SJJBMAWX1FXUEjZuI45IoduNWjgnRngiRCInre7lAUYB1pQp5Abbxxamq7Z43HfTkoQX8e8nfO9llw5GxGtzNepImeZWnKQxoqsI9u5nO4yISVJvyzF9NEb/2zYepEFHm36eBA7KqgFSkXd2rjyyhFAi6N0KseIIo4go1kL+ajyHciPJGweR5FpgLkHrNLVgg8Acl3pXThPBFK807F41e/MZDbKCSAoUp37cV2z0+AwkcNRjBLOyv1fUplK7JI1Lwqx00TNF5ipFE6mNiX4qJiTujUgt2AVbrhQMo9G6dDqxJNNErbpCqeZGN6BAIyAWG5TvV+1fOavCkdOxmLSSU4jkkIYiOKRoXUNZItlDtZv8AOA/SAKfQwWjldCAJZJHjocBSaVx3sOR5l/58ins7D067rwjaTvfrfPQObaseT4cQ95dRx9H5zDZxXtXmf+pvz1H4fQ/3zyym+CzlKHsAsW1f41f3zQsOvDKPMgZdrFmKEEtdKAAeOOex9/tlTp6ygMJip9XpK39ND6uBzdn+OWrB4dO6px8lxI3nzJXX+npDAWh/K2LsCoFqRSwPlbWUgsx+kgWC33Nr9F04ihWMf/jLRn7lXZWP2sgmva8b6n5kkx8mi0Ee9QwG3znDKt9iSI9/G5f7wX3sKdKsh3ZgS7kkBCgRgArrtLMQdyknnuTnA+qlH+NC7zv1zy8r9/Uuoaj2T+prsZJxyU9LAnjy3Zd7fYrQa/hSPfhjUasIwQK7uyswVFs0pUE2aA5dff3zKdKk1Kn8RccTCjEK8xlPcSSAkKD22pz/AJuaHmdm7KxWJkpQj2Xq3pbRl05xRvzBQfGIdN1AW4WLB0Z1CuCGKBjsYFh+YNm31C/ubvKGc7EUJ4erKlPVP4zNO6uYC12zxqdQsalnNAV/MkAAfJJIAHuTmzEepjzDHEoZnMsMlKCaWOeN2ZmqlACnuRfYWcswVB4ivCjnZtacuL8FmRJ2Vyr4dgKwKzqVeT81wfqDPzsb7qKX/lGU8n9W6g0GzbG0m5tpC3YG0m+AR3AHJHJHIFkJP4j23u089fIQUT5hQCyR3oEf6h2JGfWIRjCKjHRGhqJ+MtHJK0QXimQxSFqjjn8xWR5Fu2+kKABz5jAkWMNL4tUsYTppTq1JWSCJQ20DnzfNbavlMDasxBa6qwQLOlnXVxMHjdQfQyupW7UE18j1VfyDmpH1MIpkGoUUAyEJLXb1K5CMa5LBhfPpzMCQ1Wu1KloUj0q7vT+IQyyMo9zCjqI79rcnjkC+EdToW02o0skuolmmeYqw3uiGNo2UhNMh8vajMjEsCaBJbgZ0Gm6sjyCLbIsm0vTROAACAfXWw8sOxN81dHEiPP14IvZpomB4oGWbaQt3zUag1VfmLzYrALmGGGAZwwwwDRq9UkS7pGCj5J/jx85y2u1UCazSa5gEWWOXSGR12kMzI8Qdj25ilUc0TJ35Ft6rQrBKX2PPKzXEGPpUNIpcWSR6eHs1woA7ZQ0nT2O59U+/epBjNeUq3e3aRRr5OAI65pWmkl0xY+UscZVQn5rb97pb/wCFH4II5ci+KzQnUXvVS7SrkpCkZAZ12KCXYIzBuZ7oewUcE5q6ZplgV26U1xI35mkZSEBI3t5BYAxOQ4NG0JFUpJYbNLNppdQssUgKOskzguRslTyRZUm42o+pGHdFJAIvIAzJH+JnjSQq6wKHkIX0GXkAUQRYIurJFjtxaraknTxxRuRJqXaRQp2PHDLK0gbhlK7Vde19iKOaemeJIlUmGHWamN5GqRdOSoQljYc0XQNuoiyd3HGJ9M62iAeTp9ZJMitGkb6d4UVQwRXeeWMKv5aR2dx4U0L7gUpNOpeSPk3LLCO9jfokdgT8sQWv5Pzl/pWrSSOPaykmNGoEWAVB5Ht3zi9R0qLUhNTqW86eWVURQ0yadCtjaiIRvpS48x7J3HsDQt9T8KwJGJNDp4otRD+ZCURUtl58pmUXscDY32axyBkg6bJkvVjucJDJIiHazoUPqABIVCwLVfNe4IFnJUnjaHZaQ6t322E/BapSWrhNzRBRzxZND5zz0Lr8Y0alVYyoHSSPaA41C0ZUZbA3F37AnduBF3gDA1LwRooW9TqHLkdyrMCbY1yEVVQfZB8YlMATJK8zxoboQoD5jQrUko3K3BPpCgerYp5vLXRNC6AyTtulkotwBtHsgr2H7/8AcnX07ZEhhmC/2dVYMeR5Y3BJLI9LAIwPxXwRldWlCrHdnFNdcyU2tCbD05gDJH+Su0lpXuSZlVlNFmJIWlY0KH0VwKNAdVk1AP4RQVI4lJBTm6Za4YVR+1jg+3mfrAnMUelenkLMd8TgrGgO5jG+01vMa/8APx857k1c8KbE0hdgKUxPEIvgE+Y6sovuACQO27MoxUVZZIgl6/UhkbTqsk86MTuK8owpt4Lc1d181VgEY5BOd3lyjZKATXO1gKt42P1LyPuLAOOf1bO3L6plPv5MUaBhVerzBI1j2II7Dj51ajoTEq6TyF0sL5lOlNW4FRtN8Dm7FfFg8nbGyoY6ldf5rT9PoWU57rPQGLazQrJTfTIv0SLw6e/B9wa5XsRwbzxrVm0wDyHzkPB8uPaysSAnpLm1JNXfBoniyviSfUEALB5TsKUzSxKN5BO0eWzlmABNDj7968jDY+Po1Uowz5p6eJf9yLRY6Nr/ADk9deanplUWNrci9p5CtVj5B98fznumdJWRFmjm1CyFdpYupYEE2jIVKEq+4VXe8d8/VAFTEjNVCRX9F9gzRtTKPcgFv3z6FS39xfctvcbafg1XbgVcT1/Uo4QdzAsOyAjexPCqqk9ySAP3yfWoeUwGQbAgd5EUpINxIWNRyOdrHcCCoX5YMM67pflKv4OKLfZ9bcuu4EFw7Alm55s8i8sIEl6iYZJGZk9I83VOSxWNAGPlq3AAQAgcckMaBLU/4V0rpCXmBEs7tPID3UufRGf9EYjT/kyUNAs0i6OMEwQ7ZdS1n8yXcGjgv35G9xd0EBsOc63ADDA4YBnDPOGRcHrIcvTJdQ39oao1YelGIEm1iwJHsPp4JN0wPFZazOAeYowoAUUBkzqfhrR6pg2o00MrD9TxIzftZF19sq5jFwYjjCgKoAAFAAUAB2AA7DEuraSSUBUk2KbD1wxBocNRqhZqueBYGPZ6yQSI+ibJYnRyI4lYLHRq27ndfPPNEH/YVXwwwAzi+oatIde8unQTAwMdSFdAFkhdViNuQokpplIsGlW/bOn6vrPJiYj6qpRRYk9h6RyavOW6Z09P6wdJ40cRaKFtz0215ppRIGLWXJ8mMAk8CPjvgFnVdS1CRedshVbQ0ZHNKzAbmYINtbrPB4B/fFtRG+s8oMgosbnhYFTFyZIjZDjcVVCpBHN8ECmuhs0zSzH0g/lx83SqADxxR37uK+3tiTSN+BjWG1kd9ll25fzDvcv9VMwY3RNN2+AK7evVD/woif2aRgB/tG3/ALhjmr1KxKXe6FfSpY8muFUEnE+i+rzX/wAUpF3d+Wqwn/8AaNsd1OnWRdsihl4NMARwbHB+4wDUvUYiQokSydoG4Wxq6Xnk0D2+DjWRpJNJp5NjLHGyr517AqqNxTdvqgbdh3/Uc9T+JNOv69xvb6Qe+/YeTQ4P3vt8iwPXXtQAqR36ndb+0asGkc8GgFBFni2UXZGIaEJrZmncDy4W2JYqyu1rYH/C3IuqIHAK2Ver9WuQSJBJNCNOpZgVREMjLIryMzB12qoa0VmXcTWcd4ijdp9QJ23eUBGkQkkMKgQI4uNjTN6m9RBNkfagPoWl1hjj8xUJWaYso9XpRlJDmgxptm6qFeZ8jn2PEkfFxzC13f3fYenkgG+7AfxzR0DVPpoY4dczeb28xv7tyxsKknsBYUB6Y0O55PQVgCMIH4mWu5ihvn/PN7f/ADtknrevk1Mh0eiZlYFTqJ1qoEsMYwT3mdeAv6Q2416b9dS1L/ijBp2BkliG9hy2mVS1SsDwd28hQfdexAaq3R+lx6SJYoRSiySTbMxNs7seWZjZJPcnANnTtAmnjWOJdqrfuSSSbZmY8sxJJLGySSTycZwwwDBwwwwDGZwrJGr8QwxayHRtu82aN5FoDbSdwTd2ea4PY9sgFbDM1nD9L/pBGq6odFDETCEk/PJIDyRmnEfFMoPF33/3WB2+GEjAAk9gLOc/4J8WxdWheaBXVVlaOnqzVENwexBGLA6HM4Zi8kGcMM1zyhFLHsoJ478DsPvgEqd/P1Ii22kY3ObYU/pZVIBANgq1G/p9uMieItDLpdTJrV3TaeSOOPURLfmRLEWZJ4a+raXYlO/JIvtl/wAOQMsW+UVJIxdub96XnavsAewq69sq4By3SIxq9zwahhClLA0DegqVUsW3BlkawRzYHtR7bdT0v8NAD5pZkQ7bUeqUszKVTsGLvVCz9I9uef1uhk0OuSKF5U002+WFYtzeXONxlhWL6WWQuH9dqu1629xX0Ms3mRmWDXyBbK+b+ACo1MNzGOQMzbSR7jm+/IA6bRacRxoiigqhf5D3Pufvm/NGi1IlRXAIv2arHsQaJH8jm/AJvVddDAyGZeXtQ2zdVAmiQOOC1fPOLnqjsa0+nYkgnc3oX9dGwCD615Fg01/vZIvM4Bwusiaed9NPuMkqJIUUnylXcUcyqo9Q2IoKMxVixX7npdX4d00zmSSJWY1uu6aqAJW6JAHcjJfUm8nqcDlgiyR+VbdmP5h2rfY35fb7fbKuufUq9wqroQODQ2na/I5Bb1BODXDH4wCk6AgggEEUQeQR8EZJlkGhDMb/AAwF8At5NXfAs+XVdvp57L9OBq9X28hffneoA4ahwxvnZz8XxmrxJo59X0+aJCIJ5IivLWFvuu9e1rY3c1uujVYBt8L6dhE0siBHnczsv61DAbUkb9TKoC8cCgBwLNnIvguZn0GlaRt7mFCxJDG9osFhwxB4v3q8tYAYYZjADDDDAM58E8cdYeLxDBqgPyYp00m6+OFRpr4Ncag/+0595lcKCx7AEn9hn5o8Y+JNFrOmBFkP4w62XVMvlvyJZJPRvPHCGP3P0AYB968fa86fp2rkVwjLBJtYmqYqQtH5JIA+5Gcr/Rh13RR9L0vnTwK8ERLbnQNFvkK8kn0brA++MeI5o+oeHmnlVXJ0ZmBPO2VYj6u/DBt2SfBfhzSnoBlMEfmSaOXe23l6LlS3yQVUg9xXGAdlD450EjIonUh4XnsgqgiRyhkdmACqWUgX3/iM8+Ah09YZU6VtMSzNuK2VMhVWO1j9QAKjjgVXtnJf0P8AhDTjQwatwXlkilRt5LIYzJxHsaxQ8sEVXJOcn4a6o2j8PdReIlWOqaJSvBXf5aWCO3BPI7YB9a0njzQza38DHNuntlpVYqWVSzKJANtgK3v7Ed88dS/pB6fptUNJLOBMSqkBWZVZjQVnUEKe3ftfNYv4d8IadI+nSxIivp4925VCs/maco1kdyS9837586/pZfp/4KSDRxtLLDOXknSMMsbvKd6S6ihZJkICgk+kX2wD7tiHVunfiAFLsoB5ACkMDwQQR8XRHY0earG4PpX9h/0zZgHiCFUUKihVUUABQAHYADsM94ZjAOf8dSCLSnUcBtM66hLIFlfSyAnsXR3Qf68vROGUEdiAR/HE+vdNGq08sLcb0IB91burg+xVgCD8gZr8N9QOp00Ujja5XbItg7ZFJSRbHBp1YYBrGm1ETMsAiMZYuN7OChbllChTuG6yPUK3EdgM0anpQigZ7PnojSb1d13SAFvVR9S2PpaxXtl7PE0QdSrCwwII+QRRGAZjawD8i89ZBh6u8McayaeckBEZgIzbbTuIUPub6SeF7Hi8dPXIB9UgVr2lG4cHnuncCgTu7Vzdc4Ah4ghk1aywRJGQtDfI7rUhUMKCobAVhfPIYj5zf07XPDHGmsBVgFQykho3YCtxcfQT/mC8mhfGM9P5m1Bvnei1VcCJGB+5tzz9gPbPXXEDaacEAgwyCj2PoPBwBxHB5BB/bnPM8e5WX5BH8xWcj0TqbQ6jU6aHSl40MTq0PlRi3gXcGRmVQbQn03yea97jdRmcgQacgVZaZjGBdbdqgMX9yR6aofPAB4WnLaZEcVJEPIkA4AeMBSQLPpIphz2YZWzkxpNQNRqI0mCvJHBOHEYCh1kdZPR3NqsY5JJ2986Pp8cipUzh33MdwXb6SxKivstD+GAM4YZL03W0k1L6dVa0Utv42MVKiRF5slN6X7W1dwaAp4YYYByf9KHXBo+nz0WEkqNDEFVmJdlI42g7aFmzXbJ/iCXRnoTbT+S2l8mNvJkLbgmyP0bd4O5R3+Oc73DAPgfhPxOi+HtVpJ96zKk0camOVtyyLaUQlD1swq+KvtnReE/EkEfh50Yv5kOnaJ08qSxJL5gjUemm3fIND3Iz61mKwD5x/RX4hgj6OokZlOlQ+cDFJa7pHK0Avrsf4bzhfCGj/G9G6jo0DfiDK2pRCjruVTGVpiAtkqRV+/bP0DWZrAPlf9FXj1dVp4tA0Uo1MUbRtSUgWNSFdiT6TwFqvq+3b5snWZG6DNoV0z749SPOlPILNJuCgDkyek3YoKh5sgZ+mliUEkAAnuQKv98yqAXQAs2a4s/OAJdD6lHqoI5oSWjYcEqyHglTauARyp7jH8MMAMMMMAl+JuqfhNLLMF3MiHYnu8h4RABySzFRQ5N5jp3Tn02l8uIq0oDtuK7VMjszlios1uYmruvfE/E0XmzaKFiQhnMrV+owoZEUn2XftY/6APfOhwCM+q1YYKIYyChYtv4DBkATnnkFzdcV7+7/AE2SRk/PQK9kUCCCAeG4Jqx7Y1hgHP6OLVagxSSSQCEsJQiwSCTb6iimQzEXylnZ7Hjni68St9QB4I5Hse4/bInTWlaOIRMoMaLHIj2CrrtBBWj7A1zR3AixV7H0+t5qWHtx6WoG+LHc8E3z7DgYAjr9GsLrUse0NF/ef3yKrg7VkBt1pWFMCfU3qI9Oa+r+IFljKop2MBfBMkibh5gjhW5D6A6/SOWHsCQ11Xp6SO8cccRmkTc7tVR8BVcKASXsAjt9H1ChnvpWrSDchgSEBwhaJbjLGlG4hVKk8CyK9txwCPoOrwwdQkIsR6sou5kaMLPHaCNt6AqWBBAJ9QZSook5e6/q7Agj9UknBUfUEolj9QA4+SPtifUkMbtEygjUzKwk2k0FC+Yr+ykRp6W7V7ennXpupQpv12sdIkZtkXmMBS12XcAdzUbUf4T374A00fldRi2k7ZdJIrA7jZgkjMVE8XU812bP8Dl/IvSI5JpDqZl2AoFhj3WVQ+pncAAB29Fj1UEHPJzd13VugjSFkWWWQRoXQuooF3OxWUt6Eb9Q7g/YgevEfUxpdNLKSAwRtl/qkIOxa9yWoVkmfp/4OOKVTvlGoBlYivMGolWOWwPpUbkYV28lfa7dg6WkUkcupnaWTcQm8hYxI+7+7j7K221HJNWL5N6vEPSk1Oo0gYN6DJISrslooX0EqRuBkMR2nghTgF/DDDAM4YYYAYYYYAYYYYAYYYYAYYYYAYYYYByvidWOt0Q854Q41EYdAh/MKIyqPMRl3EI5Fj9JyqnSpFAVdVMFFUD5Tt+xeRGLD9+ee+M9X6XFq4mh1CB43FEH+YYEcqwPII5BGRejavUmHygVkmg1BgkZ+7Rrysp7etomjbgUWJHA5AD39TzWf7dqeQRW3S0CezD+z9x7XxxzeLdSk1sKlhLp2FqoH4Z9xZmCLydQF7sPjNy6vWEWYEU0Dt8wEg7LYXdH1cDtxmdU8jQMdQiKRLGRtbcKDxsGJochr/kDgE3UaHWNKJGv1AxflPHGVU2waXcrHaCKGxmYE8cM1MwPrI5fJkmhYOtpIYirEi/MWg9FlG2gQLBuztOdHinUtKkqhZDXqBRgQGVx9JQns3/XkdicAXkCaLTu13QLMzAFnc/qaqsk+woewoViCxbOnSFlJLQySMCQptlLcm2AI+QT298XlnknKaaQgush30wDMquQrGPuoKbX3DjcQB8ZU69qLUQJZkmpaXusRYCWQn9ACFqJ/UVA5OALeJJAumQTTbSxVDtQuZXI+hEX1EmiaF8Dni89dE6LTefqBczABUJ3Jp0oVFGB6b/xOOWJPNUAr4pijgk0eqIAEEwh+m9seoAi4/wgP5RJ+Ac6fADI/XBsk001cJL5bULO2YeWKH/mmEn7A5YyLq1M2sjQj0QJ+IN3TSOXjj+x2hZSb92Q9wCAPXV5A0+njsXvMhskcKLHAHJJB78cH37a9Cpm1ss1/lxR/hk+7lg8zfftCv2KNmuMCTXu5exDDVcbULNye/pb0vzQsH7c7PBzF9P5x7TyyTqKqkdyY+/uU2k/djgFs4YHDAM4YYYAYYYYAYYYYAYYYYAYZgZnADDDDADOa6jB5PUdNLESPxG+GYfocRwvJExHs4KkX7gkHsK6XOf8X+gaaX/h6yGz8LITAT+35vPwOfbAOgyR1bQpPNEsoLKI5W2h2AYh4a3KpAf9msc5XyD1xzHqdNKCKCyRlT+oSSadeP8AMCLHz2rngD3H1eTUUNNGwF0zyLtCmxdKSC3p3dvfaPmgdJVLm1chlKgMS1KilQCSqjsNy7qsi8Z1eqkMnlafZuVd7l1LKvPpT0kUzcm+aCnjkYtqPxE+xHgEa+ZG7HzgxHlurkbQvNlQBz2JJrsQBelDVhZNagPFpCR6YtwIO7n1SFTRPYcgdyW89P0Eei1BWONUjnA27VAqRFYlCe9FBuHwVf5GXc4vxv1WdYppdKEJ0jUFILPJM0PpCgeyrMjV+o32A5Aq+OKOkaO6aWSKJB3JZpV4A9+AT+wJ9sv5wvQfwkJE0wnl1HqczTKZW+lA2xkXy46VwAAAavg85eXxPGTQjlJ2hgBHZN0eK44BB7881zxgFzInUpBHrdKxO0SLND34ZqSRE/eo5CP2b5ynoNV5qbtrLywphR9LFbr2ur/jmdbo450McqK6N3VhYPuP4g837VgE3rJi0kGolqiyO5G71SOENKoY1uPYAV3x/pWmMUMUZNlI0Qn5KqB/2xDTeF9KhDGISMCGV5iZpF2kFQskpZlAIBAB4POWcAwcMDhgGcMMMAMMMMAMMMMAMMMMAMxgTmcAMMMMAMT6xoF1MEkLcCRGSx3WxQYH2INEH5GOYYByvRvFVBYNWjLqYyI9RQGxOypPbEflSErtIB5Yg1taqHVBHNqIoX2v6JGZLBoUoVmHsLsA/P7cL9eUQamDUt/dMraWe/oCuQ0Tv7UJFKX7efzxZFWPTRaWORoYkQeqVgiqm5q5Y1QshRyfjAE20kmmIGjhi8quU3bOSfU3CGzQAHPufgXpfxGYwp1GnkiH6jwyjg+69+QBx8325xj/AP0UO27a6+naw5BUEWQBwXX+eU9POsiq6G1YBgaI4IscHkYAqnVojIIwx3MARwQpJXcE3dt+31be9C+2QvGk0cW0xhG10y/h9OjOw3FztaQoLBEauzFtthdwBG42/H0wwj82VBBG5m+naxNs26WUtRomyaBO0We96/DamaSfVsGHmsI4b4/s8f0sBfG92ke+LBTjjALOgg8uKNDXpRV47cKBx/LN+GGAGGGGAGGGGAYOGBwwDOGGGAGGGGAGGGGAGGGGAGYIzOGAYzOGGQAwwwyQS/FFfg9Ruj80eS9ob9Q2mx6QT2+AT8DNnTYidLGvm7z5Kr5qUQx2AeYp7G+4x51sEc8iuDR/gfbOX0vhWbTbI9HrZY9OAFKOiTMqrwqwuwqPjg7g/YfewKB6PKK26p+Ntll3XtTbfJoE+kmvcH5Ob9R1SHRxp+M1MSGgpeRkiDNXcAmhdHgZMTwNpWLNqfM1LsQXeeQneB9KtGm2PaPZdtcn3Jx3pvhTRaZt0Glgjb5WNb7VQNcD7fc4Agv/ANVZWo/gUO4Bh/8AduD6Xr/gDuL+s0a2gF+owAwwAwwwwAwwwwAwwwwDBwwOG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8" name="AutoShape 8" descr="data:image/jpeg;base64,/9j/4AAQSkZJRgABAQAAAQABAAD/2wCEAAkGBxQQEhUUEBQWFhUXFRgVGBgXFRgXFxcYGhUYGBgVGBUYHCggGBwlGxYWIzEhJSksLi4vFx8zODMuNygtLisBCgoKDg0OGhAQGy4kICY0LTc3NC4sLSw3LCwtLC0sLC0uLSwsLzQsLC0sLCwsLSwtLC8sLDQsNCwvLSwsLCwsLP/AABEIAO4A1AMBIgACEQEDEQH/xAAcAAADAAMBAQEAAAAAAAAAAAAABAUBAwYCBwj/xABBEAACAgEDAgUCBAIIBAUFAQABAgMRAAQSIQUxBhMiQVEyYRQjQnGBkQcVJDNSYnKhU4KxwWNzg5LwJTRDorMW/8QAGwEBAAIDAQEAAAAAAAAAAAAAAAEDAgQFBgf/xAAxEQACAQIDBQcEAgMBAAAAAAAAAQIDEQQhMQUSQVFhInGBkaGx8AYTwdEU4TJi8VL/2gAMAwEAAhEDEQA/APuIwwwwAwwwwAzTqNUke3zHVdzBV3MF3Meyi+54PGbHcKCWIAAsk8AD5JzitFo018s+onQSxP8AlafeNynT7FDOingCRi53d2XbzVZqYzFww1Pfln05mUY7zO3znNX4tiMnk6MfiJubCNUUdVZkmogcsBS7mv24NStb4YQI3lajWx7UbbWsnYLxVgSM18DsbA9q75X6LpVi08McaBFWJAFBvaNg4s8t/qPfv75y6+3IOm5UFfhmvl/6M1TzzF1fqD/XPpowTyI4JGYD7SPLRJ4/R9vvnjUaXXuK/Goijs0WmUSH53GR3XtdUo5q77ZXAzK/7fbONHa+Mnk5WvySy9/Es+3E5PUQuztFqNRqZ7nEI2yLAqIYlcOwiKeZ9QB7m+wAvOh8EvIdKPOlaVld0twBIoVtoR6UWwqya9+57nntdqRtRrUytrLcEgbNpC0LI2kRqgHuwN16sqeFdfFBLNpJXUagyvMNxppkkNq639RUARkDt5fYCs7mz8RKeIkpSumuvB8L8MyuayOrrM4YZ3CoMMS6p1aDSqH1M0cKk7Q0jqgLUTQLHk0Dx9s26HXRToHgkSRD2ZGDKf4qawBjDDDADDDDADDDDADDDDADDDDAMHDA4YAXheGGQAzOYwY1kg5Tqb/i9VJDJzp9OsZZONskrAvUl91RfLIX5azdDNeq1DalzDF6UWg73V88ooHf3B7e/wAHE+mQpqzrnR7gn1G6NweHCwQxOwINNGWjIH+Kj7EHGYJ6jEehjLA9p2I8qyaMl7t8p9+BTH9Q7jxW0qs5YmpJSvuuyu+zHTPvvfLx6GzBZIYbV+URp9PGXZFXgkrGicgbpSDz6T6Vs9rAHONdNhMcSI1WoqlvavPCrfJCjgE+wzGh6esVtbM7ABnclmYC6H+VbLelQANx45ONH5NDODWqXW7H1evrpdu3rmWpAMMWHUYavzYwCu8EuACtAhhftR75u086yC42Vh2sEGuLrj7HMXRnFJyTt8yFxHVJ5c8brdSN5bjgjhHZX7WDa7eCB6ufbE4Olx6uNpNSolE6odjKNqKu5kCjkhhvNtd32oUA74gS9O5sgqA4K1uVlIYEfexjcEIjVUW6UUL78fJ9zmc6jjSUouz0v0WevitORCWZGn6T+GAm0QcSR16BKxEqBgWjZXbazFdwDHkGuayovjCAf3yzwdrMsDhBxfqlUFFA+SwH3xmswRm7gfqDE4WO5Ptrq3fuuYypKRz+h1Uep6hqmLLKYliELqwdEikjBZVI4Vy6sW9yDH7UMa1HQ41YywE6aXaQZIdqbhXHmKVKPXcblNZSggVBSKqi7pQAL+aGe3TcCPkVmpidpVauLeIpNxvbj88jJQSjZkbQy9QaKNxqoSSqMVfTcG1BIJSQEGyeR9uM2S+JtanoPT90hoKyahTAPkyMwDoB3oI1410c/koLvaNl/Ow7b/f045m6vqPG0pyi2pK71WnlYx+zFohS9Y6lGyox0EkjglUqeLha3gOS+6gw5pf2+Lfh/rTzM8OpRY9Qiq5VGLI6N2eNmUEgMGUirBHwQTA8Z6SbZFqNKu+XSyecI+R5qbGSSIEdiVawaPKjjPPg/qqdS1n4mBgYYtKFA/WJJpCXVx+kqIF4/wA99qzu7H2ji8VKLk0453ytZ8PNWtzz5FVSEYne4ZjDPTFJnDDDADDDDAMYYYYB4nmEalnNKosn4A7njFl6rAQD5qUeBbAXxu9/tz+3OMzpuVhQNgij2NjseDx/DORHh6eiDDpCKqvUAwIjDE7U70jDjj1DjjkDrYdSj3sdWrvtYGv3rtnG9QEvVUYbxHpC5CqF3POEatzturymIvYBbLVkbio9db08sUcUClIm1OoEDNBuDeSsLyHaWPocrEwsdgeOQDmzqyGNdNDAxiQyrF+WFtY1glYKu5SFFog7fbPP7b2jKhu0abtJ53tfJX/RbThfNi3V9PLFGhdxJEskYaFIdu9WdYwo9dUCwbb77ao9su6XUJIoaMhl5HAIquKIPIIqiDyMSfo6NRkeV6ZXppW2lkYMpKggcMoNVXGaurExuDp0PnuGPGwI4XYD5oZhurcKI9Qr44Pk96FZbieebvay63Xg8/Qv0LOa5YwwKnkEEEfYisW0eu3HZIvly1ZS7B+SjV61579x7gY3ea1Ts/5JJ/PnFGSJn9QafeW8sXtAqztFbuQt0D6yLHtjmk0ccQIjULZLGh3NAWfvQGMXmCcTrTce1K66tv8AIsT/ABBGG004Jq4n5Hcek9u+PIbAsUa5F3XyL98HUMCCLB4IPuKqsl6TUmHy4ZVItjHG+4EPtVmXdzYYovv7g/a8H2qW7G11n4Wz9sxxKoyJPqtWoOyINRf6ig3C3K1taxwEHPuf45bJzxHIGFqQR8g2P9sqhU3LvdUu/wCIlq5o6fJIwPnKFIYgUbBX2bua9+MZIwwOVNqV3a3cSJdIFRkH/izf/wBnP/fEIvE0bA+h9wj8xlpbVT5lWSwAsROb7cVdkDKPTuPMHuJWv/mpx/swxkoLuhfa/wD5++bO/SjOX3Ib19M7W/evoRnbI1aPVCVdwVl5IpxTcGu337/xxLwjo4tHqdTCihfxD/i1NAA8KkiD/SwDftNx2NVMkeKIwITKHMcsNyxOKLB1U+naa3BhalbFhj24I3tj4/8AjYzeStGWTWuT08jCpC8TsMMW6VrBPDHKpBDor2pscqDxjWfSzTMZnDDADMZnDAMYYHDADM5jDAOLaJtZqZJzIyrC7Q6fYRtFACWWmBDMXLpyCAI+PqNtjSSu0fmuu2Nt/pWi57Ddd7QATe08n4HBW8OTFBNppF2yaeRl/wBcTEvFKvyCpo/5kf4xiHr0D9pAOLo2DXzX72P4Z862jLFzxdRuLdnbS9lwztxWfrqbcN1RRSxTXHa8Lf5yv8GR/b91XNf9cw8guAVFlSCCBTHsfsrfyOHUJlkhEiEModHsfCyLur+AOaNOlUpy7SceHFambaY3qtKsopxdGxyQQflWBtT+33xMah4OJzuj9paFj/zVApf9Y9PewvF0MycqjU/9K68vJ8H6Cx5BscZ6AyTLC+mDvDRj+sxG+CB6vKa6WwL2VV2bFnM/14km5dKDMwoWoPlWRxc1bCACCQpLAe1kA5LDqXajmvbv5ewuPa3VrEBdkk0qjlnar2qPnj9hRJNc4mvTvNptUquaoRkbo0vvQI9TVQLH44oE3v0mkKnfI2+Qii1UAO+1F52rf3JPFk0MbyqdTddqfn+uXuyUuZD6r0VRE/khgQu4RKx8tynKqycijVEDuDzdCm10SMBJA3lllBDJW1loEbkI2sKrmrA7EZQxDoce2EVwCXKgdlUuxVB8AKQK+2T96bpXcndPzvz56CyuZXVvH/fqK/4iWV/dl+pP9x8nHEcMAVIIPIINg/sc9ZPn6WL3QsYnu7X6GP8A4kfZr9zw3wwypOE7J9l8+HjxXhfuJzRojM3mzCIx7d6n1hibMUfwarN8iao/S8I/eJz/ANJRh0OIiJXZizyKjufbcUUHaPYcdsoZZWnuScEllZaclZ69SEriTwTkcSxg/Pkt/wBDLmqDprGQPqWSUqKj/L27TdlqLN6uF5FVt+5ylhlarztZW8kvW1/UmxK0CjR6yNYhth1PmBkBO1ZwPNV1Xsu5Vm3VQJCmrs512cl19mjWKdUZ/ImEpRK3Mmx432g/UQkjEL3JAzoOi9Wh1kKT6Zw8bi1YfyIIPIIPBB5GfQvp7Eutg0pO7jdfr50NSqrSHbzOGYzulRnDMZnAMYYHDAM5jJ3Uk1O7dp2jrbW2QEjdzyNtEew7n+Fcpr1TVBlR9Ld93V7Vb3UaI5+kWL43DAEoI61usLGyfIon2Ty6Ef3Abe3/AKh/g6NKlk7Fs9ztHPfv/M/zxDo/S49ZJqdRJvJbUNGpWSRFMcICIBsK7huDmzfJNGqzZrJn0m5ZEkkTjynCly240sT7R6W3EKGYAEEEm7zxm2tkV3VliaTum1dK99Pnd7bFOorWY2ujjHIROe/pH7fGaepafdBJGo7xuoAHypHAzQmo1J7QopXht0pIY1z5e1SdvI9TAGwRt7HPbPqSDUcI9hcrkV815Qzz/wBupBrtK6/2T/P/AAuujdLulh/LfaXS1erqxwwvFtFpZ0e5Jg6AmhtpiCD9RvuDVfxxnpejEMSx2PTfYECyxYgAk7VF0BfAAGL/ANZF9x0yecqXvcSKEBAsqG53NXsBQ9zllKlXqzdLDx3k78E8u/gQ2lmyicn9OH5uoF8b0oA/T+SnFe3bNKTamYK8flwKQDtkXznIIvvHKEX+Ba/9sd0WlEQPJLMbZmPqdqAs+w4A4AAHxlCiobybu3lZd6fdw6knnXRykgxMB8g+/P7X2v3988dLWegdQU3EDhBwDXI/njxGGVyrvc3HFW52z8ybGCMS6K1wRkdtvH7XwR9iOcS6j1BZJPJDEIDtmdVJALbdkBccIX3d/tXBYEUtVphJHsB2jjsBVAg0R2KmqI+DkzounCO+mlKzzXDNePzmE7sYrDJK9GIYETyUGVgl+jh91V3rmqv4+Bm3q0YlaOFuUckuK4ZEAO0k8UWKWPcX98wlSpuVoSus+HBZ6P51F2bOjLUKgCq3CvimPGO5r02nWNQkaqiKKCqAFA+AB2xSfq8cbsjkgqoayvBu+FrueDxmG5OtUbgm/fX+ydFmP4YnoupxTMVjbcQLPB45r+P8MeAyZYepCW7NWfXqRdMWk06zSxxSepCruyfpYKVAD/K2/wBPv9xeetNKmm1skRZVGpCzRgtRaRVEcqqD/kSFqHy5rvhoPXrCVJqOAq3xcjqUH3IETftuHzlHqvR4NUoXURJIFNruHKn/ABI3dTwOQQc+i7BpKGBhzd36v8GpVfaHczkCHWPo5Eg1LF4pG2QTH6g9cQTEd2NHa/6qo+qi+w+JY7ICSttbadqhqN7R2NHn2HP2zslZbwyVp+qSSOoEDqp7s/FdqAWufc3ftlXAMYYYYBN6jrJo3HlwmRKXsQDZamNk8bVo1Ru/asTPUtYLP4QHiwBKvJF8bjXf0+3FHvlPq8m2CVhdqjN6e52gmh+9V7d/bOXXqUpRPXqFYjjbpyxFrWw+qu5JBI9hZNEkCT0/qGoglm0UbeUIZX8mJUJlMLMDGyjy5AYRuK3ShdoG7ggXJupGbTtFKNR50dMWXTSV5kZWVF9AKt+i6NNzVe2eodD1Escc8GoP4uMu8TSRhAUkHqgkUAnaRR5umRDXFYrpni2s246TVI5SRZNsztM8Y8t93ea1UEFe6qV9NEDGSTTT0A1F16Eop3iRioJEIaQ/DelASACD3+D8ZTRwwBU2CLBHuD2OJ9M1uoc3F5ci2u8SJJBMAWX1FXUEjZuI45IoduNWjgnRngiRCInre7lAUYB1pQp5Abbxxamq7Z43HfTkoQX8e8nfO9llw5GxGtzNepImeZWnKQxoqsI9u5nO4yISVJvyzF9NEb/2zYepEFHm36eBA7KqgFSkXd2rjyyhFAi6N0KseIIo4go1kL+ajyHciPJGweR5FpgLkHrNLVgg8Acl3pXThPBFK807F41e/MZDbKCSAoUp37cV2z0+AwkcNRjBLOyv1fUplK7JI1Lwqx00TNF5ipFE6mNiX4qJiTujUgt2AVbrhQMo9G6dDqxJNNErbpCqeZGN6BAIyAWG5TvV+1fOavCkdOxmLSSU4jkkIYiOKRoXUNZItlDtZv8AOA/SAKfQwWjldCAJZJHjocBSaVx3sOR5l/58ins7D067rwjaTvfrfPQObaseT4cQ95dRx9H5zDZxXtXmf+pvz1H4fQ/3zyym+CzlKHsAsW1f41f3zQsOvDKPMgZdrFmKEEtdKAAeOOex9/tlTp6ygMJip9XpK39ND6uBzdn+OWrB4dO6px8lxI3nzJXX+npDAWh/K2LsCoFqRSwPlbWUgsx+kgWC33Nr9F04ihWMf/jLRn7lXZWP2sgmva8b6n5kkx8mi0Ee9QwG3znDKt9iSI9/G5f7wX3sKdKsh3ZgS7kkBCgRgArrtLMQdyknnuTnA+qlH+NC7zv1zy8r9/Uuoaj2T+prsZJxyU9LAnjy3Zd7fYrQa/hSPfhjUasIwQK7uyswVFs0pUE2aA5dff3zKdKk1Kn8RccTCjEK8xlPcSSAkKD22pz/AJuaHmdm7KxWJkpQj2Xq3pbRl05xRvzBQfGIdN1AW4WLB0Z1CuCGKBjsYFh+YNm31C/ubvKGc7EUJ4erKlPVP4zNO6uYC12zxqdQsalnNAV/MkAAfJJIAHuTmzEepjzDHEoZnMsMlKCaWOeN2ZmqlACnuRfYWcswVB4ivCjnZtacuL8FmRJ2Vyr4dgKwKzqVeT81wfqDPzsb7qKX/lGU8n9W6g0GzbG0m5tpC3YG0m+AR3AHJHJHIFkJP4j23u089fIQUT5hQCyR3oEf6h2JGfWIRjCKjHRGhqJ+MtHJK0QXimQxSFqjjn8xWR5Fu2+kKABz5jAkWMNL4tUsYTppTq1JWSCJQ20DnzfNbavlMDasxBa6qwQLOlnXVxMHjdQfQyupW7UE18j1VfyDmpH1MIpkGoUUAyEJLXb1K5CMa5LBhfPpzMCQ1Wu1KloUj0q7vT+IQyyMo9zCjqI79rcnjkC+EdToW02o0skuolmmeYqw3uiGNo2UhNMh8vajMjEsCaBJbgZ0Gm6sjyCLbIsm0vTROAACAfXWw8sOxN81dHEiPP14IvZpomB4oGWbaQt3zUag1VfmLzYrALmGGGAZwwwwDRq9UkS7pGCj5J/jx85y2u1UCazSa5gEWWOXSGR12kMzI8Qdj25ilUc0TJ35Ft6rQrBKX2PPKzXEGPpUNIpcWSR6eHs1woA7ZQ0nT2O59U+/epBjNeUq3e3aRRr5OAI65pWmkl0xY+UscZVQn5rb97pb/wCFH4II5ci+KzQnUXvVS7SrkpCkZAZ12KCXYIzBuZ7oewUcE5q6ZplgV26U1xI35mkZSEBI3t5BYAxOQ4NG0JFUpJYbNLNppdQssUgKOskzguRslTyRZUm42o+pGHdFJAIvIAzJH+JnjSQq6wKHkIX0GXkAUQRYIurJFjtxaraknTxxRuRJqXaRQp2PHDLK0gbhlK7Vde19iKOaemeJIlUmGHWamN5GqRdOSoQljYc0XQNuoiyd3HGJ9M62iAeTp9ZJMitGkb6d4UVQwRXeeWMKv5aR2dx4U0L7gUpNOpeSPk3LLCO9jfokdgT8sQWv5Pzl/pWrSSOPaykmNGoEWAVB5Ht3zi9R0qLUhNTqW86eWVURQ0yadCtjaiIRvpS48x7J3HsDQt9T8KwJGJNDp4otRD+ZCURUtl58pmUXscDY32axyBkg6bJkvVjucJDJIiHazoUPqABIVCwLVfNe4IFnJUnjaHZaQ6t322E/BapSWrhNzRBRzxZND5zz0Lr8Y0alVYyoHSSPaA41C0ZUZbA3F37AnduBF3gDA1LwRooW9TqHLkdyrMCbY1yEVVQfZB8YlMATJK8zxoboQoD5jQrUko3K3BPpCgerYp5vLXRNC6AyTtulkotwBtHsgr2H7/8AcnX07ZEhhmC/2dVYMeR5Y3BJLI9LAIwPxXwRldWlCrHdnFNdcyU2tCbD05gDJH+Su0lpXuSZlVlNFmJIWlY0KH0VwKNAdVk1AP4RQVI4lJBTm6Za4YVR+1jg+3mfrAnMUelenkLMd8TgrGgO5jG+01vMa/8APx857k1c8KbE0hdgKUxPEIvgE+Y6sovuACQO27MoxUVZZIgl6/UhkbTqsk86MTuK8owpt4Lc1d181VgEY5BOd3lyjZKATXO1gKt42P1LyPuLAOOf1bO3L6plPv5MUaBhVerzBI1j2II7Dj51ajoTEq6TyF0sL5lOlNW4FRtN8Dm7FfFg8nbGyoY6ldf5rT9PoWU57rPQGLazQrJTfTIv0SLw6e/B9wa5XsRwbzxrVm0wDyHzkPB8uPaysSAnpLm1JNXfBoniyviSfUEALB5TsKUzSxKN5BO0eWzlmABNDj7968jDY+Po1Uowz5p6eJf9yLRY6Nr/ADk9deanplUWNrci9p5CtVj5B98fznumdJWRFmjm1CyFdpYupYEE2jIVKEq+4VXe8d8/VAFTEjNVCRX9F9gzRtTKPcgFv3z6FS39xfctvcbafg1XbgVcT1/Uo4QdzAsOyAjexPCqqk9ySAP3yfWoeUwGQbAgd5EUpINxIWNRyOdrHcCCoX5YMM67pflKv4OKLfZ9bcuu4EFw7Alm55s8i8sIEl6iYZJGZk9I83VOSxWNAGPlq3AAQAgcckMaBLU/4V0rpCXmBEs7tPID3UufRGf9EYjT/kyUNAs0i6OMEwQ7ZdS1n8yXcGjgv35G9xd0EBsOc63ADDA4YBnDPOGRcHrIcvTJdQ39oao1YelGIEm1iwJHsPp4JN0wPFZazOAeYowoAUUBkzqfhrR6pg2o00MrD9TxIzftZF19sq5jFwYjjCgKoAAFAAUAB2AA7DEuraSSUBUk2KbD1wxBocNRqhZqueBYGPZ6yQSI+ibJYnRyI4lYLHRq27ndfPPNEH/YVXwwwAzi+oatIde8unQTAwMdSFdAFkhdViNuQokpplIsGlW/bOn6vrPJiYj6qpRRYk9h6RyavOW6Z09P6wdJ40cRaKFtz0215ppRIGLWXJ8mMAk8CPjvgFnVdS1CRedshVbQ0ZHNKzAbmYINtbrPB4B/fFtRG+s8oMgosbnhYFTFyZIjZDjcVVCpBHN8ECmuhs0zSzH0g/lx83SqADxxR37uK+3tiTSN+BjWG1kd9ll25fzDvcv9VMwY3RNN2+AK7evVD/woif2aRgB/tG3/ALhjmr1KxKXe6FfSpY8muFUEnE+i+rzX/wAUpF3d+Wqwn/8AaNsd1OnWRdsihl4NMARwbHB+4wDUvUYiQokSydoG4Wxq6Xnk0D2+DjWRpJNJp5NjLHGyr517AqqNxTdvqgbdh3/Uc9T+JNOv69xvb6Qe+/YeTQ4P3vt8iwPXXtQAqR36ndb+0asGkc8GgFBFni2UXZGIaEJrZmncDy4W2JYqyu1rYH/C3IuqIHAK2Ver9WuQSJBJNCNOpZgVREMjLIryMzB12qoa0VmXcTWcd4ijdp9QJ23eUBGkQkkMKgQI4uNjTN6m9RBNkfagPoWl1hjj8xUJWaYso9XpRlJDmgxptm6qFeZ8jn2PEkfFxzC13f3fYenkgG+7AfxzR0DVPpoY4dczeb28xv7tyxsKknsBYUB6Y0O55PQVgCMIH4mWu5ihvn/PN7f/ADtknrevk1Mh0eiZlYFTqJ1qoEsMYwT3mdeAv6Q2416b9dS1L/ijBp2BkliG9hy2mVS1SsDwd28hQfdexAaq3R+lx6SJYoRSiySTbMxNs7seWZjZJPcnANnTtAmnjWOJdqrfuSSSbZmY8sxJJLGySSTycZwwwDBwwwwDGZwrJGr8QwxayHRtu82aN5FoDbSdwTd2ea4PY9sgFbDM1nD9L/pBGq6odFDETCEk/PJIDyRmnEfFMoPF33/3WB2+GEjAAk9gLOc/4J8WxdWheaBXVVlaOnqzVENwexBGLA6HM4Zi8kGcMM1zyhFLHsoJ478DsPvgEqd/P1Ii22kY3ObYU/pZVIBANgq1G/p9uMieItDLpdTJrV3TaeSOOPURLfmRLEWZJ4a+raXYlO/JIvtl/wAOQMsW+UVJIxdub96XnavsAewq69sq4By3SIxq9zwahhClLA0DegqVUsW3BlkawRzYHtR7bdT0v8NAD5pZkQ7bUeqUszKVTsGLvVCz9I9uef1uhk0OuSKF5U002+WFYtzeXONxlhWL6WWQuH9dqu1629xX0Ms3mRmWDXyBbK+b+ACo1MNzGOQMzbSR7jm+/IA6bRacRxoiigqhf5D3Pufvm/NGi1IlRXAIv2arHsQaJH8jm/AJvVddDAyGZeXtQ2zdVAmiQOOC1fPOLnqjsa0+nYkgnc3oX9dGwCD615Fg01/vZIvM4Bwusiaed9NPuMkqJIUUnylXcUcyqo9Q2IoKMxVixX7npdX4d00zmSSJWY1uu6aqAJW6JAHcjJfUm8nqcDlgiyR+VbdmP5h2rfY35fb7fbKuufUq9wqroQODQ2na/I5Bb1BODXDH4wCk6AgggEEUQeQR8EZJlkGhDMb/AAwF8At5NXfAs+XVdvp57L9OBq9X28hffneoA4ahwxvnZz8XxmrxJo59X0+aJCIJ5IivLWFvuu9e1rY3c1uujVYBt8L6dhE0siBHnczsv61DAbUkb9TKoC8cCgBwLNnIvguZn0GlaRt7mFCxJDG9osFhwxB4v3q8tYAYYZjADDDDAM58E8cdYeLxDBqgPyYp00m6+OFRpr4Ncag/+0595lcKCx7AEn9hn5o8Y+JNFrOmBFkP4w62XVMvlvyJZJPRvPHCGP3P0AYB968fa86fp2rkVwjLBJtYmqYqQtH5JIA+5Gcr/Rh13RR9L0vnTwK8ERLbnQNFvkK8kn0brA++MeI5o+oeHmnlVXJ0ZmBPO2VYj6u/DBt2SfBfhzSnoBlMEfmSaOXe23l6LlS3yQVUg9xXGAdlD450EjIonUh4XnsgqgiRyhkdmACqWUgX3/iM8+Ah09YZU6VtMSzNuK2VMhVWO1j9QAKjjgVXtnJf0P8AhDTjQwatwXlkilRt5LIYzJxHsaxQ8sEVXJOcn4a6o2j8PdReIlWOqaJSvBXf5aWCO3BPI7YB9a0njzQza38DHNuntlpVYqWVSzKJANtgK3v7Ed88dS/pB6fptUNJLOBMSqkBWZVZjQVnUEKe3ftfNYv4d8IadI+nSxIivp4925VCs/maco1kdyS9837586/pZfp/4KSDRxtLLDOXknSMMsbvKd6S6ihZJkICgk+kX2wD7tiHVunfiAFLsoB5ACkMDwQQR8XRHY0earG4PpX9h/0zZgHiCFUUKihVUUABQAHYADsM94ZjAOf8dSCLSnUcBtM66hLIFlfSyAnsXR3Qf68vROGUEdiAR/HE+vdNGq08sLcb0IB91burg+xVgCD8gZr8N9QOp00Ujja5XbItg7ZFJSRbHBp1YYBrGm1ETMsAiMZYuN7OChbllChTuG6yPUK3EdgM0anpQigZ7PnojSb1d13SAFvVR9S2PpaxXtl7PE0QdSrCwwII+QRRGAZjawD8i89ZBh6u8McayaeckBEZgIzbbTuIUPub6SeF7Hi8dPXIB9UgVr2lG4cHnuncCgTu7Vzdc4Ah4ghk1aywRJGQtDfI7rUhUMKCobAVhfPIYj5zf07XPDHGmsBVgFQykho3YCtxcfQT/mC8mhfGM9P5m1Bvnei1VcCJGB+5tzz9gPbPXXEDaacEAgwyCj2PoPBwBxHB5BB/bnPM8e5WX5BH8xWcj0TqbQ6jU6aHSl40MTq0PlRi3gXcGRmVQbQn03yea97jdRmcgQacgVZaZjGBdbdqgMX9yR6aofPAB4WnLaZEcVJEPIkA4AeMBSQLPpIphz2YZWzkxpNQNRqI0mCvJHBOHEYCh1kdZPR3NqsY5JJ2986Pp8cipUzh33MdwXb6SxKivstD+GAM4YZL03W0k1L6dVa0Utv42MVKiRF5slN6X7W1dwaAp4YYYByf9KHXBo+nz0WEkqNDEFVmJdlI42g7aFmzXbJ/iCXRnoTbT+S2l8mNvJkLbgmyP0bd4O5R3+Oc73DAPgfhPxOi+HtVpJ96zKk0camOVtyyLaUQlD1swq+KvtnReE/EkEfh50Yv5kOnaJ08qSxJL5gjUemm3fIND3Iz61mKwD5x/RX4hgj6OokZlOlQ+cDFJa7pHK0Avrsf4bzhfCGj/G9G6jo0DfiDK2pRCjruVTGVpiAtkqRV+/bP0DWZrAPlf9FXj1dVp4tA0Uo1MUbRtSUgWNSFdiT6TwFqvq+3b5snWZG6DNoV0z749SPOlPILNJuCgDkyek3YoKh5sgZ+mliUEkAAnuQKv98yqAXQAs2a4s/OAJdD6lHqoI5oSWjYcEqyHglTauARyp7jH8MMAMMMMAl+JuqfhNLLMF3MiHYnu8h4RABySzFRQ5N5jp3Tn02l8uIq0oDtuK7VMjszlios1uYmruvfE/E0XmzaKFiQhnMrV+owoZEUn2XftY/6APfOhwCM+q1YYKIYyChYtv4DBkATnnkFzdcV7+7/AE2SRk/PQK9kUCCCAeG4Jqx7Y1hgHP6OLVagxSSSQCEsJQiwSCTb6iimQzEXylnZ7Hjni68St9QB4I5Hse4/bInTWlaOIRMoMaLHIj2CrrtBBWj7A1zR3AixV7H0+t5qWHtx6WoG+LHc8E3z7DgYAjr9GsLrUse0NF/ef3yKrg7VkBt1pWFMCfU3qI9Oa+r+IFljKop2MBfBMkibh5gjhW5D6A6/SOWHsCQ11Xp6SO8cccRmkTc7tVR8BVcKASXsAjt9H1ChnvpWrSDchgSEBwhaJbjLGlG4hVKk8CyK9txwCPoOrwwdQkIsR6sou5kaMLPHaCNt6AqWBBAJ9QZSook5e6/q7Agj9UknBUfUEolj9QA4+SPtifUkMbtEygjUzKwk2k0FC+Yr+ykRp6W7V7ennXpupQpv12sdIkZtkXmMBS12XcAdzUbUf4T374A00fldRi2k7ZdJIrA7jZgkjMVE8XU812bP8Dl/IvSI5JpDqZl2AoFhj3WVQ+pncAAB29Fj1UEHPJzd13VugjSFkWWWQRoXQuooF3OxWUt6Eb9Q7g/YgevEfUxpdNLKSAwRtl/qkIOxa9yWoVkmfp/4OOKVTvlGoBlYivMGolWOWwPpUbkYV28lfa7dg6WkUkcupnaWTcQm8hYxI+7+7j7K221HJNWL5N6vEPSk1Oo0gYN6DJISrslooX0EqRuBkMR2nghTgF/DDDAM4YYYAYYYYAYYYYAYYYYAYYYYAYYYYByvidWOt0Q854Q41EYdAh/MKIyqPMRl3EI5Fj9JyqnSpFAVdVMFFUD5Tt+xeRGLD9+ee+M9X6XFq4mh1CB43FEH+YYEcqwPII5BGRejavUmHygVkmg1BgkZ+7Rrysp7etomjbgUWJHA5AD39TzWf7dqeQRW3S0CezD+z9x7XxxzeLdSk1sKlhLp2FqoH4Z9xZmCLydQF7sPjNy6vWEWYEU0Dt8wEg7LYXdH1cDtxmdU8jQMdQiKRLGRtbcKDxsGJochr/kDgE3UaHWNKJGv1AxflPHGVU2waXcrHaCKGxmYE8cM1MwPrI5fJkmhYOtpIYirEi/MWg9FlG2gQLBuztOdHinUtKkqhZDXqBRgQGVx9JQns3/XkdicAXkCaLTu13QLMzAFnc/qaqsk+woewoViCxbOnSFlJLQySMCQptlLcm2AI+QT298XlnknKaaQgush30wDMquQrGPuoKbX3DjcQB8ZU69qLUQJZkmpaXusRYCWQn9ACFqJ/UVA5OALeJJAumQTTbSxVDtQuZXI+hEX1EmiaF8Dni89dE6LTefqBczABUJ3Jp0oVFGB6b/xOOWJPNUAr4pijgk0eqIAEEwh+m9seoAi4/wgP5RJ+Ac6fADI/XBsk001cJL5bULO2YeWKH/mmEn7A5YyLq1M2sjQj0QJ+IN3TSOXjj+x2hZSb92Q9wCAPXV5A0+njsXvMhskcKLHAHJJB78cH37a9Cpm1ss1/lxR/hk+7lg8zfftCv2KNmuMCTXu5exDDVcbULNye/pb0vzQsH7c7PBzF9P5x7TyyTqKqkdyY+/uU2k/djgFs4YHDAM4YYYAYYYYAYYYYAYYYYAYZgZnADDDDADOa6jB5PUdNLESPxG+GYfocRwvJExHs4KkX7gkHsK6XOf8X+gaaX/h6yGz8LITAT+35vPwOfbAOgyR1bQpPNEsoLKI5W2h2AYh4a3KpAf9msc5XyD1xzHqdNKCKCyRlT+oSSadeP8AMCLHz2rngD3H1eTUUNNGwF0zyLtCmxdKSC3p3dvfaPmgdJVLm1chlKgMS1KilQCSqjsNy7qsi8Z1eqkMnlafZuVd7l1LKvPpT0kUzcm+aCnjkYtqPxE+xHgEa+ZG7HzgxHlurkbQvNlQBz2JJrsQBelDVhZNagPFpCR6YtwIO7n1SFTRPYcgdyW89P0Eei1BWONUjnA27VAqRFYlCe9FBuHwVf5GXc4vxv1WdYppdKEJ0jUFILPJM0PpCgeyrMjV+o32A5Aq+OKOkaO6aWSKJB3JZpV4A9+AT+wJ9sv5wvQfwkJE0wnl1HqczTKZW+lA2xkXy46VwAAAavg85eXxPGTQjlJ2hgBHZN0eK44BB7881zxgFzInUpBHrdKxO0SLND34ZqSRE/eo5CP2b5ynoNV5qbtrLywphR9LFbr2ur/jmdbo450McqK6N3VhYPuP4g837VgE3rJi0kGolqiyO5G71SOENKoY1uPYAV3x/pWmMUMUZNlI0Qn5KqB/2xDTeF9KhDGISMCGV5iZpF2kFQskpZlAIBAB4POWcAwcMDhgGcMMMAMMMMAMMMMAMMMMAMxgTmcAMMMMAMT6xoF1MEkLcCRGSx3WxQYH2INEH5GOYYByvRvFVBYNWjLqYyI9RQGxOypPbEflSErtIB5Yg1taqHVBHNqIoX2v6JGZLBoUoVmHsLsA/P7cL9eUQamDUt/dMraWe/oCuQ0Tv7UJFKX7efzxZFWPTRaWORoYkQeqVgiqm5q5Y1QshRyfjAE20kmmIGjhi8quU3bOSfU3CGzQAHPufgXpfxGYwp1GnkiH6jwyjg+69+QBx8325xj/AP0UO27a6+naw5BUEWQBwXX+eU9POsiq6G1YBgaI4IscHkYAqnVojIIwx3MARwQpJXcE3dt+31be9C+2QvGk0cW0xhG10y/h9OjOw3FztaQoLBEauzFtthdwBG42/H0wwj82VBBG5m+naxNs26WUtRomyaBO0We96/DamaSfVsGHmsI4b4/s8f0sBfG92ke+LBTjjALOgg8uKNDXpRV47cKBx/LN+GGAGGGGAGGGGAYOGBwwDOGGGAGGGGAGGGGAGGGGAGYIzOGAYzOGGQAwwwyQS/FFfg9Ruj80eS9ob9Q2mx6QT2+AT8DNnTYidLGvm7z5Kr5qUQx2AeYp7G+4x51sEc8iuDR/gfbOX0vhWbTbI9HrZY9OAFKOiTMqrwqwuwqPjg7g/YfewKB6PKK26p+Ntll3XtTbfJoE+kmvcH5Ob9R1SHRxp+M1MSGgpeRkiDNXcAmhdHgZMTwNpWLNqfM1LsQXeeQneB9KtGm2PaPZdtcn3Jx3pvhTRaZt0Glgjb5WNb7VQNcD7fc4Agv/ANVZWo/gUO4Bh/8AduD6Xr/gDuL+s0a2gF+owAwwAwwwwAwwwwAwwwwDBwwOG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70" name="AutoShape 10" descr="data:image/jpeg;base64,/9j/4AAQSkZJRgABAQAAAQABAAD/2wCEAAkGBxQQEhUUEBQWFhUXFRgVGBgXFRgXFxcYGhUYGBgVGBUYHCggGBwlGxYWIzEhJSksLi4vFx8zODMuNygtLisBCgoKDg0OGhAQGy4kICY0LTc3NC4sLSw3LCwtLC0sLC0uLSwsLzQsLC0sLCwsLSwtLC8sLDQsNCwvLSwsLCwsLP/AABEIAO4A1AMBIgACEQEDEQH/xAAcAAADAAMBAQEAAAAAAAAAAAAABAUBAwYCBwj/xABBEAACAgEDAgUCBAIIBAUFAQABAgMRAAQSIQUxBhMiQVEyYRQjQnGBkQcVJDNSYnKhU4KxwWNzg5LwJTRDorMW/8QAGwEBAAIDAQEAAAAAAAAAAAAAAAEDAgQFBgf/xAAxEQACAQIDBQcEAgMBAAAAAAAAAQIDEQQhMQUSQVFhInGBkaGx8AYTwdEU4TJi8VL/2gAMAwEAAhEDEQA/APuIwwwwAwwwwAzTqNUke3zHVdzBV3MF3Meyi+54PGbHcKCWIAAsk8AD5JzitFo018s+onQSxP8AlafeNynT7FDOingCRi53d2XbzVZqYzFww1Pfln05mUY7zO3znNX4tiMnk6MfiJubCNUUdVZkmogcsBS7mv24NStb4YQI3lajWx7UbbWsnYLxVgSM18DsbA9q75X6LpVi08McaBFWJAFBvaNg4s8t/qPfv75y6+3IOm5UFfhmvl/6M1TzzF1fqD/XPpowTyI4JGYD7SPLRJ4/R9vvnjUaXXuK/Goijs0WmUSH53GR3XtdUo5q77ZXAzK/7fbONHa+Mnk5WvySy9/Es+3E5PUQuztFqNRqZ7nEI2yLAqIYlcOwiKeZ9QB7m+wAvOh8EvIdKPOlaVld0twBIoVtoR6UWwqya9+57nntdqRtRrUytrLcEgbNpC0LI2kRqgHuwN16sqeFdfFBLNpJXUagyvMNxppkkNq639RUARkDt5fYCs7mz8RKeIkpSumuvB8L8MyuayOrrM4YZ3CoMMS6p1aDSqH1M0cKk7Q0jqgLUTQLHk0Dx9s26HXRToHgkSRD2ZGDKf4qawBjDDDADDDDADDDDADDDDADDDDAMHDA4YAXheGGQAzOYwY1kg5Tqb/i9VJDJzp9OsZZONskrAvUl91RfLIX5azdDNeq1DalzDF6UWg73V88ooHf3B7e/wAHE+mQpqzrnR7gn1G6NweHCwQxOwINNGWjIH+Kj7EHGYJ6jEehjLA9p2I8qyaMl7t8p9+BTH9Q7jxW0qs5YmpJSvuuyu+zHTPvvfLx6GzBZIYbV+URp9PGXZFXgkrGicgbpSDz6T6Vs9rAHONdNhMcSI1WoqlvavPCrfJCjgE+wzGh6esVtbM7ABnclmYC6H+VbLelQANx45ONH5NDODWqXW7H1evrpdu3rmWpAMMWHUYavzYwCu8EuACtAhhftR75u086yC42Vh2sEGuLrj7HMXRnFJyTt8yFxHVJ5c8brdSN5bjgjhHZX7WDa7eCB6ufbE4Olx6uNpNSolE6odjKNqKu5kCjkhhvNtd32oUA74gS9O5sgqA4K1uVlIYEfexjcEIjVUW6UUL78fJ9zmc6jjSUouz0v0WevitORCWZGn6T+GAm0QcSR16BKxEqBgWjZXbazFdwDHkGuayovjCAf3yzwdrMsDhBxfqlUFFA+SwH3xmswRm7gfqDE4WO5Ptrq3fuuYypKRz+h1Uep6hqmLLKYliELqwdEikjBZVI4Vy6sW9yDH7UMa1HQ41YywE6aXaQZIdqbhXHmKVKPXcblNZSggVBSKqi7pQAL+aGe3TcCPkVmpidpVauLeIpNxvbj88jJQSjZkbQy9QaKNxqoSSqMVfTcG1BIJSQEGyeR9uM2S+JtanoPT90hoKyahTAPkyMwDoB3oI1410c/koLvaNl/Ow7b/f045m6vqPG0pyi2pK71WnlYx+zFohS9Y6lGyox0EkjglUqeLha3gOS+6gw5pf2+Lfh/rTzM8OpRY9Qiq5VGLI6N2eNmUEgMGUirBHwQTA8Z6SbZFqNKu+XSyecI+R5qbGSSIEdiVawaPKjjPPg/qqdS1n4mBgYYtKFA/WJJpCXVx+kqIF4/wA99qzu7H2ji8VKLk0453ytZ8PNWtzz5FVSEYne4ZjDPTFJnDDDADDDDAMYYYYB4nmEalnNKosn4A7njFl6rAQD5qUeBbAXxu9/tz+3OMzpuVhQNgij2NjseDx/DORHh6eiDDpCKqvUAwIjDE7U70jDjj1DjjkDrYdSj3sdWrvtYGv3rtnG9QEvVUYbxHpC5CqF3POEatzturymIvYBbLVkbio9db08sUcUClIm1OoEDNBuDeSsLyHaWPocrEwsdgeOQDmzqyGNdNDAxiQyrF+WFtY1glYKu5SFFog7fbPP7b2jKhu0abtJ53tfJX/RbThfNi3V9PLFGhdxJEskYaFIdu9WdYwo9dUCwbb77ao9su6XUJIoaMhl5HAIquKIPIIqiDyMSfo6NRkeV6ZXppW2lkYMpKggcMoNVXGaurExuDp0PnuGPGwI4XYD5oZhurcKI9Qr44Pk96FZbieebvay63Xg8/Qv0LOa5YwwKnkEEEfYisW0eu3HZIvly1ZS7B+SjV61579x7gY3ea1Ts/5JJ/PnFGSJn9QafeW8sXtAqztFbuQt0D6yLHtjmk0ccQIjULZLGh3NAWfvQGMXmCcTrTce1K66tv8AIsT/ABBGG004Jq4n5Hcek9u+PIbAsUa5F3XyL98HUMCCLB4IPuKqsl6TUmHy4ZVItjHG+4EPtVmXdzYYovv7g/a8H2qW7G11n4Wz9sxxKoyJPqtWoOyINRf6ig3C3K1taxwEHPuf45bJzxHIGFqQR8g2P9sqhU3LvdUu/wCIlq5o6fJIwPnKFIYgUbBX2bua9+MZIwwOVNqV3a3cSJdIFRkH/izf/wBnP/fEIvE0bA+h9wj8xlpbVT5lWSwAsROb7cVdkDKPTuPMHuJWv/mpx/swxkoLuhfa/wD5++bO/SjOX3Ib19M7W/evoRnbI1aPVCVdwVl5IpxTcGu337/xxLwjo4tHqdTCihfxD/i1NAA8KkiD/SwDftNx2NVMkeKIwITKHMcsNyxOKLB1U+naa3BhalbFhj24I3tj4/8AjYzeStGWTWuT08jCpC8TsMMW6VrBPDHKpBDor2pscqDxjWfSzTMZnDDADMZnDAMYYHDADM5jDAOLaJtZqZJzIyrC7Q6fYRtFACWWmBDMXLpyCAI+PqNtjSSu0fmuu2Nt/pWi57Ddd7QATe08n4HBW8OTFBNppF2yaeRl/wBcTEvFKvyCpo/5kf4xiHr0D9pAOLo2DXzX72P4Z862jLFzxdRuLdnbS9lwztxWfrqbcN1RRSxTXHa8Lf5yv8GR/b91XNf9cw8guAVFlSCCBTHsfsrfyOHUJlkhEiEModHsfCyLur+AOaNOlUpy7SceHFambaY3qtKsopxdGxyQQflWBtT+33xMah4OJzuj9paFj/zVApf9Y9PewvF0MycqjU/9K68vJ8H6Cx5BscZ6AyTLC+mDvDRj+sxG+CB6vKa6WwL2VV2bFnM/14km5dKDMwoWoPlWRxc1bCACCQpLAe1kA5LDqXajmvbv5ewuPa3VrEBdkk0qjlnar2qPnj9hRJNc4mvTvNptUquaoRkbo0vvQI9TVQLH44oE3v0mkKnfI2+Qii1UAO+1F52rf3JPFk0MbyqdTddqfn+uXuyUuZD6r0VRE/khgQu4RKx8tynKqycijVEDuDzdCm10SMBJA3lllBDJW1loEbkI2sKrmrA7EZQxDoce2EVwCXKgdlUuxVB8AKQK+2T96bpXcndPzvz56CyuZXVvH/fqK/4iWV/dl+pP9x8nHEcMAVIIPIINg/sc9ZPn6WL3QsYnu7X6GP8A4kfZr9zw3wwypOE7J9l8+HjxXhfuJzRojM3mzCIx7d6n1hibMUfwarN8iao/S8I/eJz/ANJRh0OIiJXZizyKjufbcUUHaPYcdsoZZWnuScEllZaclZ69SEriTwTkcSxg/Pkt/wBDLmqDprGQPqWSUqKj/L27TdlqLN6uF5FVt+5ylhlarztZW8kvW1/UmxK0CjR6yNYhth1PmBkBO1ZwPNV1Xsu5Vm3VQJCmrs512cl19mjWKdUZ/ImEpRK3Mmx432g/UQkjEL3JAzoOi9Wh1kKT6Zw8bi1YfyIIPIIPBB5GfQvp7Eutg0pO7jdfr50NSqrSHbzOGYzulRnDMZnAMYYHDAM5jJ3Uk1O7dp2jrbW2QEjdzyNtEew7n+Fcpr1TVBlR9Ld93V7Vb3UaI5+kWL43DAEoI61usLGyfIon2Ty6Ef3Abe3/AKh/g6NKlk7Fs9ztHPfv/M/zxDo/S49ZJqdRJvJbUNGpWSRFMcICIBsK7huDmzfJNGqzZrJn0m5ZEkkTjynCly240sT7R6W3EKGYAEEEm7zxm2tkV3VliaTum1dK99Pnd7bFOorWY2ujjHIROe/pH7fGaepafdBJGo7xuoAHypHAzQmo1J7QopXht0pIY1z5e1SdvI9TAGwRt7HPbPqSDUcI9hcrkV815Qzz/wBupBrtK6/2T/P/AAuujdLulh/LfaXS1erqxwwvFtFpZ0e5Jg6AmhtpiCD9RvuDVfxxnpejEMSx2PTfYECyxYgAk7VF0BfAAGL/ANZF9x0yecqXvcSKEBAsqG53NXsBQ9zllKlXqzdLDx3k78E8u/gQ2lmyicn9OH5uoF8b0oA/T+SnFe3bNKTamYK8flwKQDtkXznIIvvHKEX+Ba/9sd0WlEQPJLMbZmPqdqAs+w4A4AAHxlCiobybu3lZd6fdw6knnXRykgxMB8g+/P7X2v3988dLWegdQU3EDhBwDXI/njxGGVyrvc3HFW52z8ybGCMS6K1wRkdtvH7XwR9iOcS6j1BZJPJDEIDtmdVJALbdkBccIX3d/tXBYEUtVphJHsB2jjsBVAg0R2KmqI+DkzounCO+mlKzzXDNePzmE7sYrDJK9GIYETyUGVgl+jh91V3rmqv4+Bm3q0YlaOFuUckuK4ZEAO0k8UWKWPcX98wlSpuVoSus+HBZ6P51F2bOjLUKgCq3CvimPGO5r02nWNQkaqiKKCqAFA+AB2xSfq8cbsjkgqoayvBu+FrueDxmG5OtUbgm/fX+ydFmP4YnoupxTMVjbcQLPB45r+P8MeAyZYepCW7NWfXqRdMWk06zSxxSepCruyfpYKVAD/K2/wBPv9xeetNKmm1skRZVGpCzRgtRaRVEcqqD/kSFqHy5rvhoPXrCVJqOAq3xcjqUH3IETftuHzlHqvR4NUoXURJIFNruHKn/ABI3dTwOQQc+i7BpKGBhzd36v8GpVfaHczkCHWPo5Eg1LF4pG2QTH6g9cQTEd2NHa/6qo+qi+w+JY7ICSttbadqhqN7R2NHn2HP2zslZbwyVp+qSSOoEDqp7s/FdqAWufc3ftlXAMYYYYBN6jrJo3HlwmRKXsQDZamNk8bVo1Ru/asTPUtYLP4QHiwBKvJF8bjXf0+3FHvlPq8m2CVhdqjN6e52gmh+9V7d/bOXXqUpRPXqFYjjbpyxFrWw+qu5JBI9hZNEkCT0/qGoglm0UbeUIZX8mJUJlMLMDGyjy5AYRuK3ShdoG7ggXJupGbTtFKNR50dMWXTSV5kZWVF9AKt+i6NNzVe2eodD1Escc8GoP4uMu8TSRhAUkHqgkUAnaRR5umRDXFYrpni2s246TVI5SRZNsztM8Y8t93ea1UEFe6qV9NEDGSTTT0A1F16Eop3iRioJEIaQ/DelASACD3+D8ZTRwwBU2CLBHuD2OJ9M1uoc3F5ci2u8SJJBMAWX1FXUEjZuI45IoduNWjgnRngiRCInre7lAUYB1pQp5Abbxxamq7Z43HfTkoQX8e8nfO9llw5GxGtzNepImeZWnKQxoqsI9u5nO4yISVJvyzF9NEb/2zYepEFHm36eBA7KqgFSkXd2rjyyhFAi6N0KseIIo4go1kL+ajyHciPJGweR5FpgLkHrNLVgg8Acl3pXThPBFK807F41e/MZDbKCSAoUp37cV2z0+AwkcNRjBLOyv1fUplK7JI1Lwqx00TNF5ipFE6mNiX4qJiTujUgt2AVbrhQMo9G6dDqxJNNErbpCqeZGN6BAIyAWG5TvV+1fOavCkdOxmLSSU4jkkIYiOKRoXUNZItlDtZv8AOA/SAKfQwWjldCAJZJHjocBSaVx3sOR5l/58ins7D067rwjaTvfrfPQObaseT4cQ95dRx9H5zDZxXtXmf+pvz1H4fQ/3zyym+CzlKHsAsW1f41f3zQsOvDKPMgZdrFmKEEtdKAAeOOex9/tlTp6ygMJip9XpK39ND6uBzdn+OWrB4dO6px8lxI3nzJXX+npDAWh/K2LsCoFqRSwPlbWUgsx+kgWC33Nr9F04ihWMf/jLRn7lXZWP2sgmva8b6n5kkx8mi0Ee9QwG3znDKt9iSI9/G5f7wX3sKdKsh3ZgS7kkBCgRgArrtLMQdyknnuTnA+qlH+NC7zv1zy8r9/Uuoaj2T+prsZJxyU9LAnjy3Zd7fYrQa/hSPfhjUasIwQK7uyswVFs0pUE2aA5dff3zKdKk1Kn8RccTCjEK8xlPcSSAkKD22pz/AJuaHmdm7KxWJkpQj2Xq3pbRl05xRvzBQfGIdN1AW4WLB0Z1CuCGKBjsYFh+YNm31C/ubvKGc7EUJ4erKlPVP4zNO6uYC12zxqdQsalnNAV/MkAAfJJIAHuTmzEepjzDHEoZnMsMlKCaWOeN2ZmqlACnuRfYWcswVB4ivCjnZtacuL8FmRJ2Vyr4dgKwKzqVeT81wfqDPzsb7qKX/lGU8n9W6g0GzbG0m5tpC3YG0m+AR3AHJHJHIFkJP4j23u089fIQUT5hQCyR3oEf6h2JGfWIRjCKjHRGhqJ+MtHJK0QXimQxSFqjjn8xWR5Fu2+kKABz5jAkWMNL4tUsYTppTq1JWSCJQ20DnzfNbavlMDasxBa6qwQLOlnXVxMHjdQfQyupW7UE18j1VfyDmpH1MIpkGoUUAyEJLXb1K5CMa5LBhfPpzMCQ1Wu1KloUj0q7vT+IQyyMo9zCjqI79rcnjkC+EdToW02o0skuolmmeYqw3uiGNo2UhNMh8vajMjEsCaBJbgZ0Gm6sjyCLbIsm0vTROAACAfXWw8sOxN81dHEiPP14IvZpomB4oGWbaQt3zUag1VfmLzYrALmGGGAZwwwwDRq9UkS7pGCj5J/jx85y2u1UCazSa5gEWWOXSGR12kMzI8Qdj25ilUc0TJ35Ft6rQrBKX2PPKzXEGPpUNIpcWSR6eHs1woA7ZQ0nT2O59U+/epBjNeUq3e3aRRr5OAI65pWmkl0xY+UscZVQn5rb97pb/wCFH4II5ci+KzQnUXvVS7SrkpCkZAZ12KCXYIzBuZ7oewUcE5q6ZplgV26U1xI35mkZSEBI3t5BYAxOQ4NG0JFUpJYbNLNppdQssUgKOskzguRslTyRZUm42o+pGHdFJAIvIAzJH+JnjSQq6wKHkIX0GXkAUQRYIurJFjtxaraknTxxRuRJqXaRQp2PHDLK0gbhlK7Vde19iKOaemeJIlUmGHWamN5GqRdOSoQljYc0XQNuoiyd3HGJ9M62iAeTp9ZJMitGkb6d4UVQwRXeeWMKv5aR2dx4U0L7gUpNOpeSPk3LLCO9jfokdgT8sQWv5Pzl/pWrSSOPaykmNGoEWAVB5Ht3zi9R0qLUhNTqW86eWVURQ0yadCtjaiIRvpS48x7J3HsDQt9T8KwJGJNDp4otRD+ZCURUtl58pmUXscDY32axyBkg6bJkvVjucJDJIiHazoUPqABIVCwLVfNe4IFnJUnjaHZaQ6t322E/BapSWrhNzRBRzxZND5zz0Lr8Y0alVYyoHSSPaA41C0ZUZbA3F37AnduBF3gDA1LwRooW9TqHLkdyrMCbY1yEVVQfZB8YlMATJK8zxoboQoD5jQrUko3K3BPpCgerYp5vLXRNC6AyTtulkotwBtHsgr2H7/8AcnX07ZEhhmC/2dVYMeR5Y3BJLI9LAIwPxXwRldWlCrHdnFNdcyU2tCbD05gDJH+Su0lpXuSZlVlNFmJIWlY0KH0VwKNAdVk1AP4RQVI4lJBTm6Za4YVR+1jg+3mfrAnMUelenkLMd8TgrGgO5jG+01vMa/8APx857k1c8KbE0hdgKUxPEIvgE+Y6sovuACQO27MoxUVZZIgl6/UhkbTqsk86MTuK8owpt4Lc1d181VgEY5BOd3lyjZKATXO1gKt42P1LyPuLAOOf1bO3L6plPv5MUaBhVerzBI1j2II7Dj51ajoTEq6TyF0sL5lOlNW4FRtN8Dm7FfFg8nbGyoY6ldf5rT9PoWU57rPQGLazQrJTfTIv0SLw6e/B9wa5XsRwbzxrVm0wDyHzkPB8uPaysSAnpLm1JNXfBoniyviSfUEALB5TsKUzSxKN5BO0eWzlmABNDj7968jDY+Po1Uowz5p6eJf9yLRY6Nr/ADk9deanplUWNrci9p5CtVj5B98fznumdJWRFmjm1CyFdpYupYEE2jIVKEq+4VXe8d8/VAFTEjNVCRX9F9gzRtTKPcgFv3z6FS39xfctvcbafg1XbgVcT1/Uo4QdzAsOyAjexPCqqk9ySAP3yfWoeUwGQbAgd5EUpINxIWNRyOdrHcCCoX5YMM67pflKv4OKLfZ9bcuu4EFw7Alm55s8i8sIEl6iYZJGZk9I83VOSxWNAGPlq3AAQAgcckMaBLU/4V0rpCXmBEs7tPID3UufRGf9EYjT/kyUNAs0i6OMEwQ7ZdS1n8yXcGjgv35G9xd0EBsOc63ADDA4YBnDPOGRcHrIcvTJdQ39oao1YelGIEm1iwJHsPp4JN0wPFZazOAeYowoAUUBkzqfhrR6pg2o00MrD9TxIzftZF19sq5jFwYjjCgKoAAFAAUAB2AA7DEuraSSUBUk2KbD1wxBocNRqhZqueBYGPZ6yQSI+ibJYnRyI4lYLHRq27ndfPPNEH/YVXwwwAzi+oatIde8unQTAwMdSFdAFkhdViNuQokpplIsGlW/bOn6vrPJiYj6qpRRYk9h6RyavOW6Z09P6wdJ40cRaKFtz0215ppRIGLWXJ8mMAk8CPjvgFnVdS1CRedshVbQ0ZHNKzAbmYINtbrPB4B/fFtRG+s8oMgosbnhYFTFyZIjZDjcVVCpBHN8ECmuhs0zSzH0g/lx83SqADxxR37uK+3tiTSN+BjWG1kd9ll25fzDvcv9VMwY3RNN2+AK7evVD/woif2aRgB/tG3/ALhjmr1KxKXe6FfSpY8muFUEnE+i+rzX/wAUpF3d+Wqwn/8AaNsd1OnWRdsihl4NMARwbHB+4wDUvUYiQokSydoG4Wxq6Xnk0D2+DjWRpJNJp5NjLHGyr517AqqNxTdvqgbdh3/Uc9T+JNOv69xvb6Qe+/YeTQ4P3vt8iwPXXtQAqR36ndb+0asGkc8GgFBFni2UXZGIaEJrZmncDy4W2JYqyu1rYH/C3IuqIHAK2Ver9WuQSJBJNCNOpZgVREMjLIryMzB12qoa0VmXcTWcd4ijdp9QJ23eUBGkQkkMKgQI4uNjTN6m9RBNkfagPoWl1hjj8xUJWaYso9XpRlJDmgxptm6qFeZ8jn2PEkfFxzC13f3fYenkgG+7AfxzR0DVPpoY4dczeb28xv7tyxsKknsBYUB6Y0O55PQVgCMIH4mWu5ihvn/PN7f/ADtknrevk1Mh0eiZlYFTqJ1qoEsMYwT3mdeAv6Q2416b9dS1L/ijBp2BkliG9hy2mVS1SsDwd28hQfdexAaq3R+lx6SJYoRSiySTbMxNs7seWZjZJPcnANnTtAmnjWOJdqrfuSSSbZmY8sxJJLGySSTycZwwwDBwwwwDGZwrJGr8QwxayHRtu82aN5FoDbSdwTd2ea4PY9sgFbDM1nD9L/pBGq6odFDETCEk/PJIDyRmnEfFMoPF33/3WB2+GEjAAk9gLOc/4J8WxdWheaBXVVlaOnqzVENwexBGLA6HM4Zi8kGcMM1zyhFLHsoJ478DsPvgEqd/P1Ii22kY3ObYU/pZVIBANgq1G/p9uMieItDLpdTJrV3TaeSOOPURLfmRLEWZJ4a+raXYlO/JIvtl/wAOQMsW+UVJIxdub96XnavsAewq69sq4By3SIxq9zwahhClLA0DegqVUsW3BlkawRzYHtR7bdT0v8NAD5pZkQ7bUeqUszKVTsGLvVCz9I9uef1uhk0OuSKF5U002+WFYtzeXONxlhWL6WWQuH9dqu1629xX0Ms3mRmWDXyBbK+b+ACo1MNzGOQMzbSR7jm+/IA6bRacRxoiigqhf5D3Pufvm/NGi1IlRXAIv2arHsQaJH8jm/AJvVddDAyGZeXtQ2zdVAmiQOOC1fPOLnqjsa0+nYkgnc3oX9dGwCD615Fg01/vZIvM4Bwusiaed9NPuMkqJIUUnylXcUcyqo9Q2IoKMxVixX7npdX4d00zmSSJWY1uu6aqAJW6JAHcjJfUm8nqcDlgiyR+VbdmP5h2rfY35fb7fbKuufUq9wqroQODQ2na/I5Bb1BODXDH4wCk6AgggEEUQeQR8EZJlkGhDMb/AAwF8At5NXfAs+XVdvp57L9OBq9X28hffneoA4ahwxvnZz8XxmrxJo59X0+aJCIJ5IivLWFvuu9e1rY3c1uujVYBt8L6dhE0siBHnczsv61DAbUkb9TKoC8cCgBwLNnIvguZn0GlaRt7mFCxJDG9osFhwxB4v3q8tYAYYZjADDDDAM58E8cdYeLxDBqgPyYp00m6+OFRpr4Ncag/+0595lcKCx7AEn9hn5o8Y+JNFrOmBFkP4w62XVMvlvyJZJPRvPHCGP3P0AYB968fa86fp2rkVwjLBJtYmqYqQtH5JIA+5Gcr/Rh13RR9L0vnTwK8ERLbnQNFvkK8kn0brA++MeI5o+oeHmnlVXJ0ZmBPO2VYj6u/DBt2SfBfhzSnoBlMEfmSaOXe23l6LlS3yQVUg9xXGAdlD450EjIonUh4XnsgqgiRyhkdmACqWUgX3/iM8+Ah09YZU6VtMSzNuK2VMhVWO1j9QAKjjgVXtnJf0P8AhDTjQwatwXlkilRt5LIYzJxHsaxQ8sEVXJOcn4a6o2j8PdReIlWOqaJSvBXf5aWCO3BPI7YB9a0njzQza38DHNuntlpVYqWVSzKJANtgK3v7Ed88dS/pB6fptUNJLOBMSqkBWZVZjQVnUEKe3ftfNYv4d8IadI+nSxIivp4925VCs/maco1kdyS9837586/pZfp/4KSDRxtLLDOXknSMMsbvKd6S6ihZJkICgk+kX2wD7tiHVunfiAFLsoB5ACkMDwQQR8XRHY0earG4PpX9h/0zZgHiCFUUKihVUUABQAHYADsM94ZjAOf8dSCLSnUcBtM66hLIFlfSyAnsXR3Qf68vROGUEdiAR/HE+vdNGq08sLcb0IB91burg+xVgCD8gZr8N9QOp00Ujja5XbItg7ZFJSRbHBp1YYBrGm1ETMsAiMZYuN7OChbllChTuG6yPUK3EdgM0anpQigZ7PnojSb1d13SAFvVR9S2PpaxXtl7PE0QdSrCwwII+QRRGAZjawD8i89ZBh6u8McayaeckBEZgIzbbTuIUPub6SeF7Hi8dPXIB9UgVr2lG4cHnuncCgTu7Vzdc4Ah4ghk1aywRJGQtDfI7rUhUMKCobAVhfPIYj5zf07XPDHGmsBVgFQykho3YCtxcfQT/mC8mhfGM9P5m1Bvnei1VcCJGB+5tzz9gPbPXXEDaacEAgwyCj2PoPBwBxHB5BB/bnPM8e5WX5BH8xWcj0TqbQ6jU6aHSl40MTq0PlRi3gXcGRmVQbQn03yea97jdRmcgQacgVZaZjGBdbdqgMX9yR6aofPAB4WnLaZEcVJEPIkA4AeMBSQLPpIphz2YZWzkxpNQNRqI0mCvJHBOHEYCh1kdZPR3NqsY5JJ2986Pp8cipUzh33MdwXb6SxKivstD+GAM4YZL03W0k1L6dVa0Utv42MVKiRF5slN6X7W1dwaAp4YYYByf9KHXBo+nz0WEkqNDEFVmJdlI42g7aFmzXbJ/iCXRnoTbT+S2l8mNvJkLbgmyP0bd4O5R3+Oc73DAPgfhPxOi+HtVpJ96zKk0camOVtyyLaUQlD1swq+KvtnReE/EkEfh50Yv5kOnaJ08qSxJL5gjUemm3fIND3Iz61mKwD5x/RX4hgj6OokZlOlQ+cDFJa7pHK0Avrsf4bzhfCGj/G9G6jo0DfiDK2pRCjruVTGVpiAtkqRV+/bP0DWZrAPlf9FXj1dVp4tA0Uo1MUbRtSUgWNSFdiT6TwFqvq+3b5snWZG6DNoV0z749SPOlPILNJuCgDkyek3YoKh5sgZ+mliUEkAAnuQKv98yqAXQAs2a4s/OAJdD6lHqoI5oSWjYcEqyHglTauARyp7jH8MMAMMMMAl+JuqfhNLLMF3MiHYnu8h4RABySzFRQ5N5jp3Tn02l8uIq0oDtuK7VMjszlios1uYmruvfE/E0XmzaKFiQhnMrV+owoZEUn2XftY/6APfOhwCM+q1YYKIYyChYtv4DBkATnnkFzdcV7+7/AE2SRk/PQK9kUCCCAeG4Jqx7Y1hgHP6OLVagxSSSQCEsJQiwSCTb6iimQzEXylnZ7Hjni68St9QB4I5Hse4/bInTWlaOIRMoMaLHIj2CrrtBBWj7A1zR3AixV7H0+t5qWHtx6WoG+LHc8E3z7DgYAjr9GsLrUse0NF/ef3yKrg7VkBt1pWFMCfU3qI9Oa+r+IFljKop2MBfBMkibh5gjhW5D6A6/SOWHsCQ11Xp6SO8cccRmkTc7tVR8BVcKASXsAjt9H1ChnvpWrSDchgSEBwhaJbjLGlG4hVKk8CyK9txwCPoOrwwdQkIsR6sou5kaMLPHaCNt6AqWBBAJ9QZSook5e6/q7Agj9UknBUfUEolj9QA4+SPtifUkMbtEygjUzKwk2k0FC+Yr+ykRp6W7V7ennXpupQpv12sdIkZtkXmMBS12XcAdzUbUf4T374A00fldRi2k7ZdJIrA7jZgkjMVE8XU812bP8Dl/IvSI5JpDqZl2AoFhj3WVQ+pncAAB29Fj1UEHPJzd13VugjSFkWWWQRoXQuooF3OxWUt6Eb9Q7g/YgevEfUxpdNLKSAwRtl/qkIOxa9yWoVkmfp/4OOKVTvlGoBlYivMGolWOWwPpUbkYV28lfa7dg6WkUkcupnaWTcQm8hYxI+7+7j7K221HJNWL5N6vEPSk1Oo0gYN6DJISrslooX0EqRuBkMR2nghTgF/DDDAM4YYYAYYYYAYYYYAYYYYAYYYYAYYYYByvidWOt0Q854Q41EYdAh/MKIyqPMRl3EI5Fj9JyqnSpFAVdVMFFUD5Tt+xeRGLD9+ee+M9X6XFq4mh1CB43FEH+YYEcqwPII5BGRejavUmHygVkmg1BgkZ+7Rrysp7etomjbgUWJHA5AD39TzWf7dqeQRW3S0CezD+z9x7XxxzeLdSk1sKlhLp2FqoH4Z9xZmCLydQF7sPjNy6vWEWYEU0Dt8wEg7LYXdH1cDtxmdU8jQMdQiKRLGRtbcKDxsGJochr/kDgE3UaHWNKJGv1AxflPHGVU2waXcrHaCKGxmYE8cM1MwPrI5fJkmhYOtpIYirEi/MWg9FlG2gQLBuztOdHinUtKkqhZDXqBRgQGVx9JQns3/XkdicAXkCaLTu13QLMzAFnc/qaqsk+woewoViCxbOnSFlJLQySMCQptlLcm2AI+QT298XlnknKaaQgush30wDMquQrGPuoKbX3DjcQB8ZU69qLUQJZkmpaXusRYCWQn9ACFqJ/UVA5OALeJJAumQTTbSxVDtQuZXI+hEX1EmiaF8Dni89dE6LTefqBczABUJ3Jp0oVFGB6b/xOOWJPNUAr4pijgk0eqIAEEwh+m9seoAi4/wgP5RJ+Ac6fADI/XBsk001cJL5bULO2YeWKH/mmEn7A5YyLq1M2sjQj0QJ+IN3TSOXjj+x2hZSb92Q9wCAPXV5A0+njsXvMhskcKLHAHJJB78cH37a9Cpm1ss1/lxR/hk+7lg8zfftCv2KNmuMCTXu5exDDVcbULNye/pb0vzQsH7c7PBzF9P5x7TyyTqKqkdyY+/uU2k/djgFs4YHDAM4YYYAYYYYAYYYYAYYYYAYZgZnADDDDADOa6jB5PUdNLESPxG+GYfocRwvJExHs4KkX7gkHsK6XOf8X+gaaX/h6yGz8LITAT+35vPwOfbAOgyR1bQpPNEsoLKI5W2h2AYh4a3KpAf9msc5XyD1xzHqdNKCKCyRlT+oSSadeP8AMCLHz2rngD3H1eTUUNNGwF0zyLtCmxdKSC3p3dvfaPmgdJVLm1chlKgMS1KilQCSqjsNy7qsi8Z1eqkMnlafZuVd7l1LKvPpT0kUzcm+aCnjkYtqPxE+xHgEa+ZG7HzgxHlurkbQvNlQBz2JJrsQBelDVhZNagPFpCR6YtwIO7n1SFTRPYcgdyW89P0Eei1BWONUjnA27VAqRFYlCe9FBuHwVf5GXc4vxv1WdYppdKEJ0jUFILPJM0PpCgeyrMjV+o32A5Aq+OKOkaO6aWSKJB3JZpV4A9+AT+wJ9sv5wvQfwkJE0wnl1HqczTKZW+lA2xkXy46VwAAAavg85eXxPGTQjlJ2hgBHZN0eK44BB7881zxgFzInUpBHrdKxO0SLND34ZqSRE/eo5CP2b5ynoNV5qbtrLywphR9LFbr2ur/jmdbo450McqK6N3VhYPuP4g837VgE3rJi0kGolqiyO5G71SOENKoY1uPYAV3x/pWmMUMUZNlI0Qn5KqB/2xDTeF9KhDGISMCGV5iZpF2kFQskpZlAIBAB4POWcAwcMDhgGcMMMAMMMMAMMMMAMMMMAMxgTmcAMMMMAMT6xoF1MEkLcCRGSx3WxQYH2INEH5GOYYByvRvFVBYNWjLqYyI9RQGxOypPbEflSErtIB5Yg1taqHVBHNqIoX2v6JGZLBoUoVmHsLsA/P7cL9eUQamDUt/dMraWe/oCuQ0Tv7UJFKX7efzxZFWPTRaWORoYkQeqVgiqm5q5Y1QshRyfjAE20kmmIGjhi8quU3bOSfU3CGzQAHPufgXpfxGYwp1GnkiH6jwyjg+69+QBx8325xj/AP0UO27a6+naw5BUEWQBwXX+eU9POsiq6G1YBgaI4IscHkYAqnVojIIwx3MARwQpJXcE3dt+31be9C+2QvGk0cW0xhG10y/h9OjOw3FztaQoLBEauzFtthdwBG42/H0wwj82VBBG5m+naxNs26WUtRomyaBO0We96/DamaSfVsGHmsI4b4/s8f0sBfG92ke+LBTjjALOgg8uKNDXpRV47cKBx/LN+GGAGGGGAGGGGAYOGBwwDOGGGAGGGGAGGGGAGGGGAGYIzOGAYzOGGQAwwwyQS/FFfg9Ruj80eS9ob9Q2mx6QT2+AT8DNnTYidLGvm7z5Kr5qUQx2AeYp7G+4x51sEc8iuDR/gfbOX0vhWbTbI9HrZY9OAFKOiTMqrwqwuwqPjg7g/YfewKB6PKK26p+Ntll3XtTbfJoE+kmvcH5Ob9R1SHRxp+M1MSGgpeRkiDNXcAmhdHgZMTwNpWLNqfM1LsQXeeQneB9KtGm2PaPZdtcn3Jx3pvhTRaZt0Glgjb5WNb7VQNcD7fc4Agv/ANVZWo/gUO4Bh/8AduD6Xr/gDuL+s0a2gF+owAwwAwwwwAwwwwAwwwwDBwwOG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72" name="AutoShape 12" descr="data:image/jpeg;base64,/9j/4AAQSkZJRgABAQAAAQABAAD/2wCEAAkGBxQQEhUUEBQWFhUXFRgVGBgXFRgXFxcYGhUYGBgVGBUYHCggGBwlGxYWIzEhJSksLi4vFx8zODMuNygtLisBCgoKDg0OGhAQGy4kICY0LTc3NC4sLSw3LCwtLC0sLC0uLSwsLzQsLC0sLCwsLSwtLC8sLDQsNCwvLSwsLCwsLP/AABEIAO4A1AMBIgACEQEDEQH/xAAcAAADAAMBAQEAAAAAAAAAAAAABAUBAwYCBwj/xABBEAACAgEDAgUCBAIIBAUFAQABAgMRAAQSIQUxBhMiQVEyYRQjQnGBkQcVJDNSYnKhU4KxwWNzg5LwJTRDorMW/8QAGwEBAAIDAQEAAAAAAAAAAAAAAAEDAgQFBgf/xAAxEQACAQIDBQcEAgMBAAAAAAAAAQIDEQQhMQUSQVFhInGBkaGx8AYTwdEU4TJi8VL/2gAMAwEAAhEDEQA/APuIwwwwAwwwwAzTqNUke3zHVdzBV3MF3Meyi+54PGbHcKCWIAAsk8AD5JzitFo018s+onQSxP8AlafeNynT7FDOingCRi53d2XbzVZqYzFww1Pfln05mUY7zO3znNX4tiMnk6MfiJubCNUUdVZkmogcsBS7mv24NStb4YQI3lajWx7UbbWsnYLxVgSM18DsbA9q75X6LpVi08McaBFWJAFBvaNg4s8t/qPfv75y6+3IOm5UFfhmvl/6M1TzzF1fqD/XPpowTyI4JGYD7SPLRJ4/R9vvnjUaXXuK/Goijs0WmUSH53GR3XtdUo5q77ZXAzK/7fbONHa+Mnk5WvySy9/Es+3E5PUQuztFqNRqZ7nEI2yLAqIYlcOwiKeZ9QB7m+wAvOh8EvIdKPOlaVld0twBIoVtoR6UWwqya9+57nntdqRtRrUytrLcEgbNpC0LI2kRqgHuwN16sqeFdfFBLNpJXUagyvMNxppkkNq639RUARkDt5fYCs7mz8RKeIkpSumuvB8L8MyuayOrrM4YZ3CoMMS6p1aDSqH1M0cKk7Q0jqgLUTQLHk0Dx9s26HXRToHgkSRD2ZGDKf4qawBjDDDADDDDADDDDADDDDADDDDAMHDA4YAXheGGQAzOYwY1kg5Tqb/i9VJDJzp9OsZZONskrAvUl91RfLIX5azdDNeq1DalzDF6UWg73V88ooHf3B7e/wAHE+mQpqzrnR7gn1G6NweHCwQxOwINNGWjIH+Kj7EHGYJ6jEehjLA9p2I8qyaMl7t8p9+BTH9Q7jxW0qs5YmpJSvuuyu+zHTPvvfLx6GzBZIYbV+URp9PGXZFXgkrGicgbpSDz6T6Vs9rAHONdNhMcSI1WoqlvavPCrfJCjgE+wzGh6esVtbM7ABnclmYC6H+VbLelQANx45ONH5NDODWqXW7H1evrpdu3rmWpAMMWHUYavzYwCu8EuACtAhhftR75u086yC42Vh2sEGuLrj7HMXRnFJyTt8yFxHVJ5c8brdSN5bjgjhHZX7WDa7eCB6ufbE4Olx6uNpNSolE6odjKNqKu5kCjkhhvNtd32oUA74gS9O5sgqA4K1uVlIYEfexjcEIjVUW6UUL78fJ9zmc6jjSUouz0v0WevitORCWZGn6T+GAm0QcSR16BKxEqBgWjZXbazFdwDHkGuayovjCAf3yzwdrMsDhBxfqlUFFA+SwH3xmswRm7gfqDE4WO5Ptrq3fuuYypKRz+h1Uep6hqmLLKYliELqwdEikjBZVI4Vy6sW9yDH7UMa1HQ41YywE6aXaQZIdqbhXHmKVKPXcblNZSggVBSKqi7pQAL+aGe3TcCPkVmpidpVauLeIpNxvbj88jJQSjZkbQy9QaKNxqoSSqMVfTcG1BIJSQEGyeR9uM2S+JtanoPT90hoKyahTAPkyMwDoB3oI1410c/koLvaNl/Ow7b/f045m6vqPG0pyi2pK71WnlYx+zFohS9Y6lGyox0EkjglUqeLha3gOS+6gw5pf2+Lfh/rTzM8OpRY9Qiq5VGLI6N2eNmUEgMGUirBHwQTA8Z6SbZFqNKu+XSyecI+R5qbGSSIEdiVawaPKjjPPg/qqdS1n4mBgYYtKFA/WJJpCXVx+kqIF4/wA99qzu7H2ji8VKLk0453ytZ8PNWtzz5FVSEYne4ZjDPTFJnDDDADDDDAMYYYYB4nmEalnNKosn4A7njFl6rAQD5qUeBbAXxu9/tz+3OMzpuVhQNgij2NjseDx/DORHh6eiDDpCKqvUAwIjDE7U70jDjj1DjjkDrYdSj3sdWrvtYGv3rtnG9QEvVUYbxHpC5CqF3POEatzturymIvYBbLVkbio9db08sUcUClIm1OoEDNBuDeSsLyHaWPocrEwsdgeOQDmzqyGNdNDAxiQyrF+WFtY1glYKu5SFFog7fbPP7b2jKhu0abtJ53tfJX/RbThfNi3V9PLFGhdxJEskYaFIdu9WdYwo9dUCwbb77ao9su6XUJIoaMhl5HAIquKIPIIqiDyMSfo6NRkeV6ZXppW2lkYMpKggcMoNVXGaurExuDp0PnuGPGwI4XYD5oZhurcKI9Qr44Pk96FZbieebvay63Xg8/Qv0LOa5YwwKnkEEEfYisW0eu3HZIvly1ZS7B+SjV61579x7gY3ea1Ts/5JJ/PnFGSJn9QafeW8sXtAqztFbuQt0D6yLHtjmk0ccQIjULZLGh3NAWfvQGMXmCcTrTce1K66tv8AIsT/ABBGG004Jq4n5Hcek9u+PIbAsUa5F3XyL98HUMCCLB4IPuKqsl6TUmHy4ZVItjHG+4EPtVmXdzYYovv7g/a8H2qW7G11n4Wz9sxxKoyJPqtWoOyINRf6ig3C3K1taxwEHPuf45bJzxHIGFqQR8g2P9sqhU3LvdUu/wCIlq5o6fJIwPnKFIYgUbBX2bua9+MZIwwOVNqV3a3cSJdIFRkH/izf/wBnP/fEIvE0bA+h9wj8xlpbVT5lWSwAsROb7cVdkDKPTuPMHuJWv/mpx/swxkoLuhfa/wD5++bO/SjOX3Ib19M7W/evoRnbI1aPVCVdwVl5IpxTcGu337/xxLwjo4tHqdTCihfxD/i1NAA8KkiD/SwDftNx2NVMkeKIwITKHMcsNyxOKLB1U+naa3BhalbFhj24I3tj4/8AjYzeStGWTWuT08jCpC8TsMMW6VrBPDHKpBDor2pscqDxjWfSzTMZnDDADMZnDAMYYHDADM5jDAOLaJtZqZJzIyrC7Q6fYRtFACWWmBDMXLpyCAI+PqNtjSSu0fmuu2Nt/pWi57Ddd7QATe08n4HBW8OTFBNppF2yaeRl/wBcTEvFKvyCpo/5kf4xiHr0D9pAOLo2DXzX72P4Z862jLFzxdRuLdnbS9lwztxWfrqbcN1RRSxTXHa8Lf5yv8GR/b91XNf9cw8guAVFlSCCBTHsfsrfyOHUJlkhEiEModHsfCyLur+AOaNOlUpy7SceHFambaY3qtKsopxdGxyQQflWBtT+33xMah4OJzuj9paFj/zVApf9Y9PewvF0MycqjU/9K68vJ8H6Cx5BscZ6AyTLC+mDvDRj+sxG+CB6vKa6WwL2VV2bFnM/14km5dKDMwoWoPlWRxc1bCACCQpLAe1kA5LDqXajmvbv5ewuPa3VrEBdkk0qjlnar2qPnj9hRJNc4mvTvNptUquaoRkbo0vvQI9TVQLH44oE3v0mkKnfI2+Qii1UAO+1F52rf3JPFk0MbyqdTddqfn+uXuyUuZD6r0VRE/khgQu4RKx8tynKqycijVEDuDzdCm10SMBJA3lllBDJW1loEbkI2sKrmrA7EZQxDoce2EVwCXKgdlUuxVB8AKQK+2T96bpXcndPzvz56CyuZXVvH/fqK/4iWV/dl+pP9x8nHEcMAVIIPIINg/sc9ZPn6WL3QsYnu7X6GP8A4kfZr9zw3wwypOE7J9l8+HjxXhfuJzRojM3mzCIx7d6n1hibMUfwarN8iao/S8I/eJz/ANJRh0OIiJXZizyKjufbcUUHaPYcdsoZZWnuScEllZaclZ69SEriTwTkcSxg/Pkt/wBDLmqDprGQPqWSUqKj/L27TdlqLN6uF5FVt+5ylhlarztZW8kvW1/UmxK0CjR6yNYhth1PmBkBO1ZwPNV1Xsu5Vm3VQJCmrs512cl19mjWKdUZ/ImEpRK3Mmx432g/UQkjEL3JAzoOi9Wh1kKT6Zw8bi1YfyIIPIIPBB5GfQvp7Eutg0pO7jdfr50NSqrSHbzOGYzulRnDMZnAMYYHDAM5jJ3Uk1O7dp2jrbW2QEjdzyNtEew7n+Fcpr1TVBlR9Ld93V7Vb3UaI5+kWL43DAEoI61usLGyfIon2Ty6Ef3Abe3/AKh/g6NKlk7Fs9ztHPfv/M/zxDo/S49ZJqdRJvJbUNGpWSRFMcICIBsK7huDmzfJNGqzZrJn0m5ZEkkTjynCly240sT7R6W3EKGYAEEEm7zxm2tkV3VliaTum1dK99Pnd7bFOorWY2ujjHIROe/pH7fGaepafdBJGo7xuoAHypHAzQmo1J7QopXht0pIY1z5e1SdvI9TAGwRt7HPbPqSDUcI9hcrkV815Qzz/wBupBrtK6/2T/P/AAuujdLulh/LfaXS1erqxwwvFtFpZ0e5Jg6AmhtpiCD9RvuDVfxxnpejEMSx2PTfYECyxYgAk7VF0BfAAGL/ANZF9x0yecqXvcSKEBAsqG53NXsBQ9zllKlXqzdLDx3k78E8u/gQ2lmyicn9OH5uoF8b0oA/T+SnFe3bNKTamYK8flwKQDtkXznIIvvHKEX+Ba/9sd0WlEQPJLMbZmPqdqAs+w4A4AAHxlCiobybu3lZd6fdw6knnXRykgxMB8g+/P7X2v3988dLWegdQU3EDhBwDXI/njxGGVyrvc3HFW52z8ybGCMS6K1wRkdtvH7XwR9iOcS6j1BZJPJDEIDtmdVJALbdkBccIX3d/tXBYEUtVphJHsB2jjsBVAg0R2KmqI+DkzounCO+mlKzzXDNePzmE7sYrDJK9GIYETyUGVgl+jh91V3rmqv4+Bm3q0YlaOFuUckuK4ZEAO0k8UWKWPcX98wlSpuVoSus+HBZ6P51F2bOjLUKgCq3CvimPGO5r02nWNQkaqiKKCqAFA+AB2xSfq8cbsjkgqoayvBu+FrueDxmG5OtUbgm/fX+ydFmP4YnoupxTMVjbcQLPB45r+P8MeAyZYepCW7NWfXqRdMWk06zSxxSepCruyfpYKVAD/K2/wBPv9xeetNKmm1skRZVGpCzRgtRaRVEcqqD/kSFqHy5rvhoPXrCVJqOAq3xcjqUH3IETftuHzlHqvR4NUoXURJIFNruHKn/ABI3dTwOQQc+i7BpKGBhzd36v8GpVfaHczkCHWPo5Eg1LF4pG2QTH6g9cQTEd2NHa/6qo+qi+w+JY7ICSttbadqhqN7R2NHn2HP2zslZbwyVp+qSSOoEDqp7s/FdqAWufc3ftlXAMYYYYBN6jrJo3HlwmRKXsQDZamNk8bVo1Ru/asTPUtYLP4QHiwBKvJF8bjXf0+3FHvlPq8m2CVhdqjN6e52gmh+9V7d/bOXXqUpRPXqFYjjbpyxFrWw+qu5JBI9hZNEkCT0/qGoglm0UbeUIZX8mJUJlMLMDGyjy5AYRuK3ShdoG7ggXJupGbTtFKNR50dMWXTSV5kZWVF9AKt+i6NNzVe2eodD1Escc8GoP4uMu8TSRhAUkHqgkUAnaRR5umRDXFYrpni2s246TVI5SRZNsztM8Y8t93ea1UEFe6qV9NEDGSTTT0A1F16Eop3iRioJEIaQ/DelASACD3+D8ZTRwwBU2CLBHuD2OJ9M1uoc3F5ci2u8SJJBMAWX1FXUEjZuI45IoduNWjgnRngiRCInre7lAUYB1pQp5Abbxxamq7Z43HfTkoQX8e8nfO9llw5GxGtzNepImeZWnKQxoqsI9u5nO4yISVJvyzF9NEb/2zYepEFHm36eBA7KqgFSkXd2rjyyhFAi6N0KseIIo4go1kL+ajyHciPJGweR5FpgLkHrNLVgg8Acl3pXThPBFK807F41e/MZDbKCSAoUp37cV2z0+AwkcNRjBLOyv1fUplK7JI1Lwqx00TNF5ipFE6mNiX4qJiTujUgt2AVbrhQMo9G6dDqxJNNErbpCqeZGN6BAIyAWG5TvV+1fOavCkdOxmLSSU4jkkIYiOKRoXUNZItlDtZv8AOA/SAKfQwWjldCAJZJHjocBSaVx3sOR5l/58ins7D067rwjaTvfrfPQObaseT4cQ95dRx9H5zDZxXtXmf+pvz1H4fQ/3zyym+CzlKHsAsW1f41f3zQsOvDKPMgZdrFmKEEtdKAAeOOex9/tlTp6ygMJip9XpK39ND6uBzdn+OWrB4dO6px8lxI3nzJXX+npDAWh/K2LsCoFqRSwPlbWUgsx+kgWC33Nr9F04ihWMf/jLRn7lXZWP2sgmva8b6n5kkx8mi0Ee9QwG3znDKt9iSI9/G5f7wX3sKdKsh3ZgS7kkBCgRgArrtLMQdyknnuTnA+qlH+NC7zv1zy8r9/Uuoaj2T+prsZJxyU9LAnjy3Zd7fYrQa/hSPfhjUasIwQK7uyswVFs0pUE2aA5dff3zKdKk1Kn8RccTCjEK8xlPcSSAkKD22pz/AJuaHmdm7KxWJkpQj2Xq3pbRl05xRvzBQfGIdN1AW4WLB0Z1CuCGKBjsYFh+YNm31C/ubvKGc7EUJ4erKlPVP4zNO6uYC12zxqdQsalnNAV/MkAAfJJIAHuTmzEepjzDHEoZnMsMlKCaWOeN2ZmqlACnuRfYWcswVB4ivCjnZtacuL8FmRJ2Vyr4dgKwKzqVeT81wfqDPzsb7qKX/lGU8n9W6g0GzbG0m5tpC3YG0m+AR3AHJHJHIFkJP4j23u089fIQUT5hQCyR3oEf6h2JGfWIRjCKjHRGhqJ+MtHJK0QXimQxSFqjjn8xWR5Fu2+kKABz5jAkWMNL4tUsYTppTq1JWSCJQ20DnzfNbavlMDasxBa6qwQLOlnXVxMHjdQfQyupW7UE18j1VfyDmpH1MIpkGoUUAyEJLXb1K5CMa5LBhfPpzMCQ1Wu1KloUj0q7vT+IQyyMo9zCjqI79rcnjkC+EdToW02o0skuolmmeYqw3uiGNo2UhNMh8vajMjEsCaBJbgZ0Gm6sjyCLbIsm0vTROAACAfXWw8sOxN81dHEiPP14IvZpomB4oGWbaQt3zUag1VfmLzYrALmGGGAZwwwwDRq9UkS7pGCj5J/jx85y2u1UCazSa5gEWWOXSGR12kMzI8Qdj25ilUc0TJ35Ft6rQrBKX2PPKzXEGPpUNIpcWSR6eHs1woA7ZQ0nT2O59U+/epBjNeUq3e3aRRr5OAI65pWmkl0xY+UscZVQn5rb97pb/wCFH4II5ci+KzQnUXvVS7SrkpCkZAZ12KCXYIzBuZ7oewUcE5q6ZplgV26U1xI35mkZSEBI3t5BYAxOQ4NG0JFUpJYbNLNppdQssUgKOskzguRslTyRZUm42o+pGHdFJAIvIAzJH+JnjSQq6wKHkIX0GXkAUQRYIurJFjtxaraknTxxRuRJqXaRQp2PHDLK0gbhlK7Vde19iKOaemeJIlUmGHWamN5GqRdOSoQljYc0XQNuoiyd3HGJ9M62iAeTp9ZJMitGkb6d4UVQwRXeeWMKv5aR2dx4U0L7gUpNOpeSPk3LLCO9jfokdgT8sQWv5Pzl/pWrSSOPaykmNGoEWAVB5Ht3zi9R0qLUhNTqW86eWVURQ0yadCtjaiIRvpS48x7J3HsDQt9T8KwJGJNDp4otRD+ZCURUtl58pmUXscDY32axyBkg6bJkvVjucJDJIiHazoUPqABIVCwLVfNe4IFnJUnjaHZaQ6t322E/BapSWrhNzRBRzxZND5zz0Lr8Y0alVYyoHSSPaA41C0ZUZbA3F37AnduBF3gDA1LwRooW9TqHLkdyrMCbY1yEVVQfZB8YlMATJK8zxoboQoD5jQrUko3K3BPpCgerYp5vLXRNC6AyTtulkotwBtHsgr2H7/8AcnX07ZEhhmC/2dVYMeR5Y3BJLI9LAIwPxXwRldWlCrHdnFNdcyU2tCbD05gDJH+Su0lpXuSZlVlNFmJIWlY0KH0VwKNAdVk1AP4RQVI4lJBTm6Za4YVR+1jg+3mfrAnMUelenkLMd8TgrGgO5jG+01vMa/8APx857k1c8KbE0hdgKUxPEIvgE+Y6sovuACQO27MoxUVZZIgl6/UhkbTqsk86MTuK8owpt4Lc1d181VgEY5BOd3lyjZKATXO1gKt42P1LyPuLAOOf1bO3L6plPv5MUaBhVerzBI1j2II7Dj51ajoTEq6TyF0sL5lOlNW4FRtN8Dm7FfFg8nbGyoY6ldf5rT9PoWU57rPQGLazQrJTfTIv0SLw6e/B9wa5XsRwbzxrVm0wDyHzkPB8uPaysSAnpLm1JNXfBoniyviSfUEALB5TsKUzSxKN5BO0eWzlmABNDj7968jDY+Po1Uowz5p6eJf9yLRY6Nr/ADk9deanplUWNrci9p5CtVj5B98fznumdJWRFmjm1CyFdpYupYEE2jIVKEq+4VXe8d8/VAFTEjNVCRX9F9gzRtTKPcgFv3z6FS39xfctvcbafg1XbgVcT1/Uo4QdzAsOyAjexPCqqk9ySAP3yfWoeUwGQbAgd5EUpINxIWNRyOdrHcCCoX5YMM67pflKv4OKLfZ9bcuu4EFw7Alm55s8i8sIEl6iYZJGZk9I83VOSxWNAGPlq3AAQAgcckMaBLU/4V0rpCXmBEs7tPID3UufRGf9EYjT/kyUNAs0i6OMEwQ7ZdS1n8yXcGjgv35G9xd0EBsOc63ADDA4YBnDPOGRcHrIcvTJdQ39oao1YelGIEm1iwJHsPp4JN0wPFZazOAeYowoAUUBkzqfhrR6pg2o00MrD9TxIzftZF19sq5jFwYjjCgKoAAFAAUAB2AA7DEuraSSUBUk2KbD1wxBocNRqhZqueBYGPZ6yQSI+ibJYnRyI4lYLHRq27ndfPPNEH/YVXwwwAzi+oatIde8unQTAwMdSFdAFkhdViNuQokpplIsGlW/bOn6vrPJiYj6qpRRYk9h6RyavOW6Z09P6wdJ40cRaKFtz0215ppRIGLWXJ8mMAk8CPjvgFnVdS1CRedshVbQ0ZHNKzAbmYINtbrPB4B/fFtRG+s8oMgosbnhYFTFyZIjZDjcVVCpBHN8ECmuhs0zSzH0g/lx83SqADxxR37uK+3tiTSN+BjWG1kd9ll25fzDvcv9VMwY3RNN2+AK7evVD/woif2aRgB/tG3/ALhjmr1KxKXe6FfSpY8muFUEnE+i+rzX/wAUpF3d+Wqwn/8AaNsd1OnWRdsihl4NMARwbHB+4wDUvUYiQokSydoG4Wxq6Xnk0D2+DjWRpJNJp5NjLHGyr517AqqNxTdvqgbdh3/Uc9T+JNOv69xvb6Qe+/YeTQ4P3vt8iwPXXtQAqR36ndb+0asGkc8GgFBFni2UXZGIaEJrZmncDy4W2JYqyu1rYH/C3IuqIHAK2Ver9WuQSJBJNCNOpZgVREMjLIryMzB12qoa0VmXcTWcd4ijdp9QJ23eUBGkQkkMKgQI4uNjTN6m9RBNkfagPoWl1hjj8xUJWaYso9XpRlJDmgxptm6qFeZ8jn2PEkfFxzC13f3fYenkgG+7AfxzR0DVPpoY4dczeb28xv7tyxsKknsBYUB6Y0O55PQVgCMIH4mWu5ihvn/PN7f/ADtknrevk1Mh0eiZlYFTqJ1qoEsMYwT3mdeAv6Q2416b9dS1L/ijBp2BkliG9hy2mVS1SsDwd28hQfdexAaq3R+lx6SJYoRSiySTbMxNs7seWZjZJPcnANnTtAmnjWOJdqrfuSSSbZmY8sxJJLGySSTycZwwwDBwwwwDGZwrJGr8QwxayHRtu82aN5FoDbSdwTd2ea4PY9sgFbDM1nD9L/pBGq6odFDETCEk/PJIDyRmnEfFMoPF33/3WB2+GEjAAk9gLOc/4J8WxdWheaBXVVlaOnqzVENwexBGLA6HM4Zi8kGcMM1zyhFLHsoJ478DsPvgEqd/P1Ii22kY3ObYU/pZVIBANgq1G/p9uMieItDLpdTJrV3TaeSOOPURLfmRLEWZJ4a+raXYlO/JIvtl/wAOQMsW+UVJIxdub96XnavsAewq69sq4By3SIxq9zwahhClLA0DegqVUsW3BlkawRzYHtR7bdT0v8NAD5pZkQ7bUeqUszKVTsGLvVCz9I9uef1uhk0OuSKF5U002+WFYtzeXONxlhWL6WWQuH9dqu1629xX0Ms3mRmWDXyBbK+b+ACo1MNzGOQMzbSR7jm+/IA6bRacRxoiigqhf5D3Pufvm/NGi1IlRXAIv2arHsQaJH8jm/AJvVddDAyGZeXtQ2zdVAmiQOOC1fPOLnqjsa0+nYkgnc3oX9dGwCD615Fg01/vZIvM4Bwusiaed9NPuMkqJIUUnylXcUcyqo9Q2IoKMxVixX7npdX4d00zmSSJWY1uu6aqAJW6JAHcjJfUm8nqcDlgiyR+VbdmP5h2rfY35fb7fbKuufUq9wqroQODQ2na/I5Bb1BODXDH4wCk6AgggEEUQeQR8EZJlkGhDMb/AAwF8At5NXfAs+XVdvp57L9OBq9X28hffneoA4ahwxvnZz8XxmrxJo59X0+aJCIJ5IivLWFvuu9e1rY3c1uujVYBt8L6dhE0siBHnczsv61DAbUkb9TKoC8cCgBwLNnIvguZn0GlaRt7mFCxJDG9osFhwxB4v3q8tYAYYZjADDDDAM58E8cdYeLxDBqgPyYp00m6+OFRpr4Ncag/+0595lcKCx7AEn9hn5o8Y+JNFrOmBFkP4w62XVMvlvyJZJPRvPHCGP3P0AYB968fa86fp2rkVwjLBJtYmqYqQtH5JIA+5Gcr/Rh13RR9L0vnTwK8ERLbnQNFvkK8kn0brA++MeI5o+oeHmnlVXJ0ZmBPO2VYj6u/DBt2SfBfhzSnoBlMEfmSaOXe23l6LlS3yQVUg9xXGAdlD450EjIonUh4XnsgqgiRyhkdmACqWUgX3/iM8+Ah09YZU6VtMSzNuK2VMhVWO1j9QAKjjgVXtnJf0P8AhDTjQwatwXlkilRt5LIYzJxHsaxQ8sEVXJOcn4a6o2j8PdReIlWOqaJSvBXf5aWCO3BPI7YB9a0njzQza38DHNuntlpVYqWVSzKJANtgK3v7Ed88dS/pB6fptUNJLOBMSqkBWZVZjQVnUEKe3ftfNYv4d8IadI+nSxIivp4925VCs/maco1kdyS9837586/pZfp/4KSDRxtLLDOXknSMMsbvKd6S6ihZJkICgk+kX2wD7tiHVunfiAFLsoB5ACkMDwQQR8XRHY0earG4PpX9h/0zZgHiCFUUKihVUUABQAHYADsM94ZjAOf8dSCLSnUcBtM66hLIFlfSyAnsXR3Qf68vROGUEdiAR/HE+vdNGq08sLcb0IB91burg+xVgCD8gZr8N9QOp00Ujja5XbItg7ZFJSRbHBp1YYBrGm1ETMsAiMZYuN7OChbllChTuG6yPUK3EdgM0anpQigZ7PnojSb1d13SAFvVR9S2PpaxXtl7PE0QdSrCwwII+QRRGAZjawD8i89ZBh6u8McayaeckBEZgIzbbTuIUPub6SeF7Hi8dPXIB9UgVr2lG4cHnuncCgTu7Vzdc4Ah4ghk1aywRJGQtDfI7rUhUMKCobAVhfPIYj5zf07XPDHGmsBVgFQykho3YCtxcfQT/mC8mhfGM9P5m1Bvnei1VcCJGB+5tzz9gPbPXXEDaacEAgwyCj2PoPBwBxHB5BB/bnPM8e5WX5BH8xWcj0TqbQ6jU6aHSl40MTq0PlRi3gXcGRmVQbQn03yea97jdRmcgQacgVZaZjGBdbdqgMX9yR6aofPAB4WnLaZEcVJEPIkA4AeMBSQLPpIphz2YZWzkxpNQNRqI0mCvJHBOHEYCh1kdZPR3NqsY5JJ2986Pp8cipUzh33MdwXb6SxKivstD+GAM4YZL03W0k1L6dVa0Utv42MVKiRF5slN6X7W1dwaAp4YYYByf9KHXBo+nz0WEkqNDEFVmJdlI42g7aFmzXbJ/iCXRnoTbT+S2l8mNvJkLbgmyP0bd4O5R3+Oc73DAPgfhPxOi+HtVpJ96zKk0camOVtyyLaUQlD1swq+KvtnReE/EkEfh50Yv5kOnaJ08qSxJL5gjUemm3fIND3Iz61mKwD5x/RX4hgj6OokZlOlQ+cDFJa7pHK0Avrsf4bzhfCGj/G9G6jo0DfiDK2pRCjruVTGVpiAtkqRV+/bP0DWZrAPlf9FXj1dVp4tA0Uo1MUbRtSUgWNSFdiT6TwFqvq+3b5snWZG6DNoV0z749SPOlPILNJuCgDkyek3YoKh5sgZ+mliUEkAAnuQKv98yqAXQAs2a4s/OAJdD6lHqoI5oSWjYcEqyHglTauARyp7jH8MMAMMMMAl+JuqfhNLLMF3MiHYnu8h4RABySzFRQ5N5jp3Tn02l8uIq0oDtuK7VMjszlios1uYmruvfE/E0XmzaKFiQhnMrV+owoZEUn2XftY/6APfOhwCM+q1YYKIYyChYtv4DBkATnnkFzdcV7+7/AE2SRk/PQK9kUCCCAeG4Jqx7Y1hgHP6OLVagxSSSQCEsJQiwSCTb6iimQzEXylnZ7Hjni68St9QB4I5Hse4/bInTWlaOIRMoMaLHIj2CrrtBBWj7A1zR3AixV7H0+t5qWHtx6WoG+LHc8E3z7DgYAjr9GsLrUse0NF/ef3yKrg7VkBt1pWFMCfU3qI9Oa+r+IFljKop2MBfBMkibh5gjhW5D6A6/SOWHsCQ11Xp6SO8cccRmkTc7tVR8BVcKASXsAjt9H1ChnvpWrSDchgSEBwhaJbjLGlG4hVKk8CyK9txwCPoOrwwdQkIsR6sou5kaMLPHaCNt6AqWBBAJ9QZSook5e6/q7Agj9UknBUfUEolj9QA4+SPtifUkMbtEygjUzKwk2k0FC+Yr+ykRp6W7V7ennXpupQpv12sdIkZtkXmMBS12XcAdzUbUf4T374A00fldRi2k7ZdJIrA7jZgkjMVE8XU812bP8Dl/IvSI5JpDqZl2AoFhj3WVQ+pncAAB29Fj1UEHPJzd13VugjSFkWWWQRoXQuooF3OxWUt6Eb9Q7g/YgevEfUxpdNLKSAwRtl/qkIOxa9yWoVkmfp/4OOKVTvlGoBlYivMGolWOWwPpUbkYV28lfa7dg6WkUkcupnaWTcQm8hYxI+7+7j7K221HJNWL5N6vEPSk1Oo0gYN6DJISrslooX0EqRuBkMR2nghTgF/DDDAM4YYYAYYYYAYYYYAYYYYAYYYYAYYYYByvidWOt0Q854Q41EYdAh/MKIyqPMRl3EI5Fj9JyqnSpFAVdVMFFUD5Tt+xeRGLD9+ee+M9X6XFq4mh1CB43FEH+YYEcqwPII5BGRejavUmHygVkmg1BgkZ+7Rrysp7etomjbgUWJHA5AD39TzWf7dqeQRW3S0CezD+z9x7XxxzeLdSk1sKlhLp2FqoH4Z9xZmCLydQF7sPjNy6vWEWYEU0Dt8wEg7LYXdH1cDtxmdU8jQMdQiKRLGRtbcKDxsGJochr/kDgE3UaHWNKJGv1AxflPHGVU2waXcrHaCKGxmYE8cM1MwPrI5fJkmhYOtpIYirEi/MWg9FlG2gQLBuztOdHinUtKkqhZDXqBRgQGVx9JQns3/XkdicAXkCaLTu13QLMzAFnc/qaqsk+woewoViCxbOnSFlJLQySMCQptlLcm2AI+QT298XlnknKaaQgush30wDMquQrGPuoKbX3DjcQB8ZU69qLUQJZkmpaXusRYCWQn9ACFqJ/UVA5OALeJJAumQTTbSxVDtQuZXI+hEX1EmiaF8Dni89dE6LTefqBczABUJ3Jp0oVFGB6b/xOOWJPNUAr4pijgk0eqIAEEwh+m9seoAi4/wgP5RJ+Ac6fADI/XBsk001cJL5bULO2YeWKH/mmEn7A5YyLq1M2sjQj0QJ+IN3TSOXjj+x2hZSb92Q9wCAPXV5A0+njsXvMhskcKLHAHJJB78cH37a9Cpm1ss1/lxR/hk+7lg8zfftCv2KNmuMCTXu5exDDVcbULNye/pb0vzQsH7c7PBzF9P5x7TyyTqKqkdyY+/uU2k/djgFs4YHDAM4YYYAYYYYAYYYYAYYYYAYZgZnADDDDADOa6jB5PUdNLESPxG+GYfocRwvJExHs4KkX7gkHsK6XOf8X+gaaX/h6yGz8LITAT+35vPwOfbAOgyR1bQpPNEsoLKI5W2h2AYh4a3KpAf9msc5XyD1xzHqdNKCKCyRlT+oSSadeP8AMCLHz2rngD3H1eTUUNNGwF0zyLtCmxdKSC3p3dvfaPmgdJVLm1chlKgMS1KilQCSqjsNy7qsi8Z1eqkMnlafZuVd7l1LKvPpT0kUzcm+aCnjkYtqPxE+xHgEa+ZG7HzgxHlurkbQvNlQBz2JJrsQBelDVhZNagPFpCR6YtwIO7n1SFTRPYcgdyW89P0Eei1BWONUjnA27VAqRFYlCe9FBuHwVf5GXc4vxv1WdYppdKEJ0jUFILPJM0PpCgeyrMjV+o32A5Aq+OKOkaO6aWSKJB3JZpV4A9+AT+wJ9sv5wvQfwkJE0wnl1HqczTKZW+lA2xkXy46VwAAAavg85eXxPGTQjlJ2hgBHZN0eK44BB7881zxgFzInUpBHrdKxO0SLND34ZqSRE/eo5CP2b5ynoNV5qbtrLywphR9LFbr2ur/jmdbo450McqK6N3VhYPuP4g837VgE3rJi0kGolqiyO5G71SOENKoY1uPYAV3x/pWmMUMUZNlI0Qn5KqB/2xDTeF9KhDGISMCGV5iZpF2kFQskpZlAIBAB4POWcAwcMDhgGcMMMAMMMMAMMMMAMMMMAMxgTmcAMMMMAMT6xoF1MEkLcCRGSx3WxQYH2INEH5GOYYByvRvFVBYNWjLqYyI9RQGxOypPbEflSErtIB5Yg1taqHVBHNqIoX2v6JGZLBoUoVmHsLsA/P7cL9eUQamDUt/dMraWe/oCuQ0Tv7UJFKX7efzxZFWPTRaWORoYkQeqVgiqm5q5Y1QshRyfjAE20kmmIGjhi8quU3bOSfU3CGzQAHPufgXpfxGYwp1GnkiH6jwyjg+69+QBx8325xj/AP0UO27a6+naw5BUEWQBwXX+eU9POsiq6G1YBgaI4IscHkYAqnVojIIwx3MARwQpJXcE3dt+31be9C+2QvGk0cW0xhG10y/h9OjOw3FztaQoLBEauzFtthdwBG42/H0wwj82VBBG5m+naxNs26WUtRomyaBO0We96/DamaSfVsGHmsI4b4/s8f0sBfG92ke+LBTjjALOgg8uKNDXpRV47cKBx/LN+GGAGGGGAGGGGAYOGBwwDOGGGAGGGGAGGGGAGGGGAGYIzOGAYzOGGQAwwwyQS/FFfg9Ruj80eS9ob9Q2mx6QT2+AT8DNnTYidLGvm7z5Kr5qUQx2AeYp7G+4x51sEc8iuDR/gfbOX0vhWbTbI9HrZY9OAFKOiTMqrwqwuwqPjg7g/YfewKB6PKK26p+Ntll3XtTbfJoE+kmvcH5Ob9R1SHRxp+M1MSGgpeRkiDNXcAmhdHgZMTwNpWLNqfM1LsQXeeQneB9KtGm2PaPZdtcn3Jx3pvhTRaZt0Glgjb5WNb7VQNcD7fc4Agv/ANVZWo/gUO4Bh/8AduD6Xr/gDuL+s0a2gF+owAwwAwwwwAwwwwAwwwwDBwwOG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74" name="AutoShape 14" descr="data:image/jpeg;base64,/9j/4AAQSkZJRgABAQAAAQABAAD/2wCEAAkGBxQQEhUUEBQWFhUXFRgVGBgXFRgXFxcYGhUYGBgVGBUYHCggGBwlGxYWIzEhJSksLi4vFx8zODMuNygtLisBCgoKDg0OGhAQGy4kICY0LTc3NC4sLSw3LCwtLC0sLC0uLSwsLzQsLC0sLCwsLSwtLC8sLDQsNCwvLSwsLCwsLP/AABEIAO4A1AMBIgACEQEDEQH/xAAcAAADAAMBAQEAAAAAAAAAAAAABAUBAwYCBwj/xABBEAACAgEDAgUCBAIIBAUFAQABAgMRAAQSIQUxBhMiQVEyYRQjQnGBkQcVJDNSYnKhU4KxwWNzg5LwJTRDorMW/8QAGwEBAAIDAQEAAAAAAAAAAAAAAAEDAgQFBgf/xAAxEQACAQIDBQcEAgMBAAAAAAAAAQIDEQQhMQUSQVFhInGBkaGx8AYTwdEU4TJi8VL/2gAMAwEAAhEDEQA/APuIwwwwAwwwwAzTqNUke3zHVdzBV3MF3Meyi+54PGbHcKCWIAAsk8AD5JzitFo018s+onQSxP8AlafeNynT7FDOingCRi53d2XbzVZqYzFww1Pfln05mUY7zO3znNX4tiMnk6MfiJubCNUUdVZkmogcsBS7mv24NStb4YQI3lajWx7UbbWsnYLxVgSM18DsbA9q75X6LpVi08McaBFWJAFBvaNg4s8t/qPfv75y6+3IOm5UFfhmvl/6M1TzzF1fqD/XPpowTyI4JGYD7SPLRJ4/R9vvnjUaXXuK/Goijs0WmUSH53GR3XtdUo5q77ZXAzK/7fbONHa+Mnk5WvySy9/Es+3E5PUQuztFqNRqZ7nEI2yLAqIYlcOwiKeZ9QB7m+wAvOh8EvIdKPOlaVld0twBIoVtoR6UWwqya9+57nntdqRtRrUytrLcEgbNpC0LI2kRqgHuwN16sqeFdfFBLNpJXUagyvMNxppkkNq639RUARkDt5fYCs7mz8RKeIkpSumuvB8L8MyuayOrrM4YZ3CoMMS6p1aDSqH1M0cKk7Q0jqgLUTQLHk0Dx9s26HXRToHgkSRD2ZGDKf4qawBjDDDADDDDADDDDADDDDADDDDAMHDA4YAXheGGQAzOYwY1kg5Tqb/i9VJDJzp9OsZZONskrAvUl91RfLIX5azdDNeq1DalzDF6UWg73V88ooHf3B7e/wAHE+mQpqzrnR7gn1G6NweHCwQxOwINNGWjIH+Kj7EHGYJ6jEehjLA9p2I8qyaMl7t8p9+BTH9Q7jxW0qs5YmpJSvuuyu+zHTPvvfLx6GzBZIYbV+URp9PGXZFXgkrGicgbpSDz6T6Vs9rAHONdNhMcSI1WoqlvavPCrfJCjgE+wzGh6esVtbM7ABnclmYC6H+VbLelQANx45ONH5NDODWqXW7H1evrpdu3rmWpAMMWHUYavzYwCu8EuACtAhhftR75u086yC42Vh2sEGuLrj7HMXRnFJyTt8yFxHVJ5c8brdSN5bjgjhHZX7WDa7eCB6ufbE4Olx6uNpNSolE6odjKNqKu5kCjkhhvNtd32oUA74gS9O5sgqA4K1uVlIYEfexjcEIjVUW6UUL78fJ9zmc6jjSUouz0v0WevitORCWZGn6T+GAm0QcSR16BKxEqBgWjZXbazFdwDHkGuayovjCAf3yzwdrMsDhBxfqlUFFA+SwH3xmswRm7gfqDE4WO5Ptrq3fuuYypKRz+h1Uep6hqmLLKYliELqwdEikjBZVI4Vy6sW9yDH7UMa1HQ41YywE6aXaQZIdqbhXHmKVKPXcblNZSggVBSKqi7pQAL+aGe3TcCPkVmpidpVauLeIpNxvbj88jJQSjZkbQy9QaKNxqoSSqMVfTcG1BIJSQEGyeR9uM2S+JtanoPT90hoKyahTAPkyMwDoB3oI1410c/koLvaNl/Ow7b/f045m6vqPG0pyi2pK71WnlYx+zFohS9Y6lGyox0EkjglUqeLha3gOS+6gw5pf2+Lfh/rTzM8OpRY9Qiq5VGLI6N2eNmUEgMGUirBHwQTA8Z6SbZFqNKu+XSyecI+R5qbGSSIEdiVawaPKjjPPg/qqdS1n4mBgYYtKFA/WJJpCXVx+kqIF4/wA99qzu7H2ji8VKLk0453ytZ8PNWtzz5FVSEYne4ZjDPTFJnDDDADDDDAMYYYYB4nmEalnNKosn4A7njFl6rAQD5qUeBbAXxu9/tz+3OMzpuVhQNgij2NjseDx/DORHh6eiDDpCKqvUAwIjDE7U70jDjj1DjjkDrYdSj3sdWrvtYGv3rtnG9QEvVUYbxHpC5CqF3POEatzturymIvYBbLVkbio9db08sUcUClIm1OoEDNBuDeSsLyHaWPocrEwsdgeOQDmzqyGNdNDAxiQyrF+WFtY1glYKu5SFFog7fbPP7b2jKhu0abtJ53tfJX/RbThfNi3V9PLFGhdxJEskYaFIdu9WdYwo9dUCwbb77ao9su6XUJIoaMhl5HAIquKIPIIqiDyMSfo6NRkeV6ZXppW2lkYMpKggcMoNVXGaurExuDp0PnuGPGwI4XYD5oZhurcKI9Qr44Pk96FZbieebvay63Xg8/Qv0LOa5YwwKnkEEEfYisW0eu3HZIvly1ZS7B+SjV61579x7gY3ea1Ts/5JJ/PnFGSJn9QafeW8sXtAqztFbuQt0D6yLHtjmk0ccQIjULZLGh3NAWfvQGMXmCcTrTce1K66tv8AIsT/ABBGG004Jq4n5Hcek9u+PIbAsUa5F3XyL98HUMCCLB4IPuKqsl6TUmHy4ZVItjHG+4EPtVmXdzYYovv7g/a8H2qW7G11n4Wz9sxxKoyJPqtWoOyINRf6ig3C3K1taxwEHPuf45bJzxHIGFqQR8g2P9sqhU3LvdUu/wCIlq5o6fJIwPnKFIYgUbBX2bua9+MZIwwOVNqV3a3cSJdIFRkH/izf/wBnP/fEIvE0bA+h9wj8xlpbVT5lWSwAsROb7cVdkDKPTuPMHuJWv/mpx/swxkoLuhfa/wD5++bO/SjOX3Ib19M7W/evoRnbI1aPVCVdwVl5IpxTcGu337/xxLwjo4tHqdTCihfxD/i1NAA8KkiD/SwDftNx2NVMkeKIwITKHMcsNyxOKLB1U+naa3BhalbFhj24I3tj4/8AjYzeStGWTWuT08jCpC8TsMMW6VrBPDHKpBDor2pscqDxjWfSzTMZnDDADMZnDAMYYHDADM5jDAOLaJtZqZJzIyrC7Q6fYRtFACWWmBDMXLpyCAI+PqNtjSSu0fmuu2Nt/pWi57Ddd7QATe08n4HBW8OTFBNppF2yaeRl/wBcTEvFKvyCpo/5kf4xiHr0D9pAOLo2DXzX72P4Z862jLFzxdRuLdnbS9lwztxWfrqbcN1RRSxTXHa8Lf5yv8GR/b91XNf9cw8guAVFlSCCBTHsfsrfyOHUJlkhEiEModHsfCyLur+AOaNOlUpy7SceHFambaY3qtKsopxdGxyQQflWBtT+33xMah4OJzuj9paFj/zVApf9Y9PewvF0MycqjU/9K68vJ8H6Cx5BscZ6AyTLC+mDvDRj+sxG+CB6vKa6WwL2VV2bFnM/14km5dKDMwoWoPlWRxc1bCACCQpLAe1kA5LDqXajmvbv5ewuPa3VrEBdkk0qjlnar2qPnj9hRJNc4mvTvNptUquaoRkbo0vvQI9TVQLH44oE3v0mkKnfI2+Qii1UAO+1F52rf3JPFk0MbyqdTddqfn+uXuyUuZD6r0VRE/khgQu4RKx8tynKqycijVEDuDzdCm10SMBJA3lllBDJW1loEbkI2sKrmrA7EZQxDoce2EVwCXKgdlUuxVB8AKQK+2T96bpXcndPzvz56CyuZXVvH/fqK/4iWV/dl+pP9x8nHEcMAVIIPIINg/sc9ZPn6WL3QsYnu7X6GP8A4kfZr9zw3wwypOE7J9l8+HjxXhfuJzRojM3mzCIx7d6n1hibMUfwarN8iao/S8I/eJz/ANJRh0OIiJXZizyKjufbcUUHaPYcdsoZZWnuScEllZaclZ69SEriTwTkcSxg/Pkt/wBDLmqDprGQPqWSUqKj/L27TdlqLN6uF5FVt+5ylhlarztZW8kvW1/UmxK0CjR6yNYhth1PmBkBO1ZwPNV1Xsu5Vm3VQJCmrs512cl19mjWKdUZ/ImEpRK3Mmx432g/UQkjEL3JAzoOi9Wh1kKT6Zw8bi1YfyIIPIIPBB5GfQvp7Eutg0pO7jdfr50NSqrSHbzOGYzulRnDMZnAMYYHDAM5jJ3Uk1O7dp2jrbW2QEjdzyNtEew7n+Fcpr1TVBlR9Ld93V7Vb3UaI5+kWL43DAEoI61usLGyfIon2Ty6Ef3Abe3/AKh/g6NKlk7Fs9ztHPfv/M/zxDo/S49ZJqdRJvJbUNGpWSRFMcICIBsK7huDmzfJNGqzZrJn0m5ZEkkTjynCly240sT7R6W3EKGYAEEEm7zxm2tkV3VliaTum1dK99Pnd7bFOorWY2ujjHIROe/pH7fGaepafdBJGo7xuoAHypHAzQmo1J7QopXht0pIY1z5e1SdvI9TAGwRt7HPbPqSDUcI9hcrkV815Qzz/wBupBrtK6/2T/P/AAuujdLulh/LfaXS1erqxwwvFtFpZ0e5Jg6AmhtpiCD9RvuDVfxxnpejEMSx2PTfYECyxYgAk7VF0BfAAGL/ANZF9x0yecqXvcSKEBAsqG53NXsBQ9zllKlXqzdLDx3k78E8u/gQ2lmyicn9OH5uoF8b0oA/T+SnFe3bNKTamYK8flwKQDtkXznIIvvHKEX+Ba/9sd0WlEQPJLMbZmPqdqAs+w4A4AAHxlCiobybu3lZd6fdw6knnXRykgxMB8g+/P7X2v3988dLWegdQU3EDhBwDXI/njxGGVyrvc3HFW52z8ybGCMS6K1wRkdtvH7XwR9iOcS6j1BZJPJDEIDtmdVJALbdkBccIX3d/tXBYEUtVphJHsB2jjsBVAg0R2KmqI+DkzounCO+mlKzzXDNePzmE7sYrDJK9GIYETyUGVgl+jh91V3rmqv4+Bm3q0YlaOFuUckuK4ZEAO0k8UWKWPcX98wlSpuVoSus+HBZ6P51F2bOjLUKgCq3CvimPGO5r02nWNQkaqiKKCqAFA+AB2xSfq8cbsjkgqoayvBu+FrueDxmG5OtUbgm/fX+ydFmP4YnoupxTMVjbcQLPB45r+P8MeAyZYepCW7NWfXqRdMWk06zSxxSepCruyfpYKVAD/K2/wBPv9xeetNKmm1skRZVGpCzRgtRaRVEcqqD/kSFqHy5rvhoPXrCVJqOAq3xcjqUH3IETftuHzlHqvR4NUoXURJIFNruHKn/ABI3dTwOQQc+i7BpKGBhzd36v8GpVfaHczkCHWPo5Eg1LF4pG2QTH6g9cQTEd2NHa/6qo+qi+w+JY7ICSttbadqhqN7R2NHn2HP2zslZbwyVp+qSSOoEDqp7s/FdqAWufc3ftlXAMYYYYBN6jrJo3HlwmRKXsQDZamNk8bVo1Ru/asTPUtYLP4QHiwBKvJF8bjXf0+3FHvlPq8m2CVhdqjN6e52gmh+9V7d/bOXXqUpRPXqFYjjbpyxFrWw+qu5JBI9hZNEkCT0/qGoglm0UbeUIZX8mJUJlMLMDGyjy5AYRuK3ShdoG7ggXJupGbTtFKNR50dMWXTSV5kZWVF9AKt+i6NNzVe2eodD1Escc8GoP4uMu8TSRhAUkHqgkUAnaRR5umRDXFYrpni2s246TVI5SRZNsztM8Y8t93ea1UEFe6qV9NEDGSTTT0A1F16Eop3iRioJEIaQ/DelASACD3+D8ZTRwwBU2CLBHuD2OJ9M1uoc3F5ci2u8SJJBMAWX1FXUEjZuI45IoduNWjgnRngiRCInre7lAUYB1pQp5Abbxxamq7Z43HfTkoQX8e8nfO9llw5GxGtzNepImeZWnKQxoqsI9u5nO4yISVJvyzF9NEb/2zYepEFHm36eBA7KqgFSkXd2rjyyhFAi6N0KseIIo4go1kL+ajyHciPJGweR5FpgLkHrNLVgg8Acl3pXThPBFK807F41e/MZDbKCSAoUp37cV2z0+AwkcNRjBLOyv1fUplK7JI1Lwqx00TNF5ipFE6mNiX4qJiTujUgt2AVbrhQMo9G6dDqxJNNErbpCqeZGN6BAIyAWG5TvV+1fOavCkdOxmLSSU4jkkIYiOKRoXUNZItlDtZv8AOA/SAKfQwWjldCAJZJHjocBSaVx3sOR5l/58ins7D067rwjaTvfrfPQObaseT4cQ95dRx9H5zDZxXtXmf+pvz1H4fQ/3zyym+CzlKHsAsW1f41f3zQsOvDKPMgZdrFmKEEtdKAAeOOex9/tlTp6ygMJip9XpK39ND6uBzdn+OWrB4dO6px8lxI3nzJXX+npDAWh/K2LsCoFqRSwPlbWUgsx+kgWC33Nr9F04ihWMf/jLRn7lXZWP2sgmva8b6n5kkx8mi0Ee9QwG3znDKt9iSI9/G5f7wX3sKdKsh3ZgS7kkBCgRgArrtLMQdyknnuTnA+qlH+NC7zv1zy8r9/Uuoaj2T+prsZJxyU9LAnjy3Zd7fYrQa/hSPfhjUasIwQK7uyswVFs0pUE2aA5dff3zKdKk1Kn8RccTCjEK8xlPcSSAkKD22pz/AJuaHmdm7KxWJkpQj2Xq3pbRl05xRvzBQfGIdN1AW4WLB0Z1CuCGKBjsYFh+YNm31C/ubvKGc7EUJ4erKlPVP4zNO6uYC12zxqdQsalnNAV/MkAAfJJIAHuTmzEepjzDHEoZnMsMlKCaWOeN2ZmqlACnuRfYWcswVB4ivCjnZtacuL8FmRJ2Vyr4dgKwKzqVeT81wfqDPzsb7qKX/lGU8n9W6g0GzbG0m5tpC3YG0m+AR3AHJHJHIFkJP4j23u089fIQUT5hQCyR3oEf6h2JGfWIRjCKjHRGhqJ+MtHJK0QXimQxSFqjjn8xWR5Fu2+kKABz5jAkWMNL4tUsYTppTq1JWSCJQ20DnzfNbavlMDasxBa6qwQLOlnXVxMHjdQfQyupW7UE18j1VfyDmpH1MIpkGoUUAyEJLXb1K5CMa5LBhfPpzMCQ1Wu1KloUj0q7vT+IQyyMo9zCjqI79rcnjkC+EdToW02o0skuolmmeYqw3uiGNo2UhNMh8vajMjEsCaBJbgZ0Gm6sjyCLbIsm0vTROAACAfXWw8sOxN81dHEiPP14IvZpomB4oGWbaQt3zUag1VfmLzYrALmGGGAZwwwwDRq9UkS7pGCj5J/jx85y2u1UCazSa5gEWWOXSGR12kMzI8Qdj25ilUc0TJ35Ft6rQrBKX2PPKzXEGPpUNIpcWSR6eHs1woA7ZQ0nT2O59U+/epBjNeUq3e3aRRr5OAI65pWmkl0xY+UscZVQn5rb97pb/wCFH4II5ci+KzQnUXvVS7SrkpCkZAZ12KCXYIzBuZ7oewUcE5q6ZplgV26U1xI35mkZSEBI3t5BYAxOQ4NG0JFUpJYbNLNppdQssUgKOskzguRslTyRZUm42o+pGHdFJAIvIAzJH+JnjSQq6wKHkIX0GXkAUQRYIurJFjtxaraknTxxRuRJqXaRQp2PHDLK0gbhlK7Vde19iKOaemeJIlUmGHWamN5GqRdOSoQljYc0XQNuoiyd3HGJ9M62iAeTp9ZJMitGkb6d4UVQwRXeeWMKv5aR2dx4U0L7gUpNOpeSPk3LLCO9jfokdgT8sQWv5Pzl/pWrSSOPaykmNGoEWAVB5Ht3zi9R0qLUhNTqW86eWVURQ0yadCtjaiIRvpS48x7J3HsDQt9T8KwJGJNDp4otRD+ZCURUtl58pmUXscDY32axyBkg6bJkvVjucJDJIiHazoUPqABIVCwLVfNe4IFnJUnjaHZaQ6t322E/BapSWrhNzRBRzxZND5zz0Lr8Y0alVYyoHSSPaA41C0ZUZbA3F37AnduBF3gDA1LwRooW9TqHLkdyrMCbY1yEVVQfZB8YlMATJK8zxoboQoD5jQrUko3K3BPpCgerYp5vLXRNC6AyTtulkotwBtHsgr2H7/8AcnX07ZEhhmC/2dVYMeR5Y3BJLI9LAIwPxXwRldWlCrHdnFNdcyU2tCbD05gDJH+Su0lpXuSZlVlNFmJIWlY0KH0VwKNAdVk1AP4RQVI4lJBTm6Za4YVR+1jg+3mfrAnMUelenkLMd8TgrGgO5jG+01vMa/8APx857k1c8KbE0hdgKUxPEIvgE+Y6sovuACQO27MoxUVZZIgl6/UhkbTqsk86MTuK8owpt4Lc1d181VgEY5BOd3lyjZKATXO1gKt42P1LyPuLAOOf1bO3L6plPv5MUaBhVerzBI1j2II7Dj51ajoTEq6TyF0sL5lOlNW4FRtN8Dm7FfFg8nbGyoY6ldf5rT9PoWU57rPQGLazQrJTfTIv0SLw6e/B9wa5XsRwbzxrVm0wDyHzkPB8uPaysSAnpLm1JNXfBoniyviSfUEALB5TsKUzSxKN5BO0eWzlmABNDj7968jDY+Po1Uowz5p6eJf9yLRY6Nr/ADk9deanplUWNrci9p5CtVj5B98fznumdJWRFmjm1CyFdpYupYEE2jIVKEq+4VXe8d8/VAFTEjNVCRX9F9gzRtTKPcgFv3z6FS39xfctvcbafg1XbgVcT1/Uo4QdzAsOyAjexPCqqk9ySAP3yfWoeUwGQbAgd5EUpINxIWNRyOdrHcCCoX5YMM67pflKv4OKLfZ9bcuu4EFw7Alm55s8i8sIEl6iYZJGZk9I83VOSxWNAGPlq3AAQAgcckMaBLU/4V0rpCXmBEs7tPID3UufRGf9EYjT/kyUNAs0i6OMEwQ7ZdS1n8yXcGjgv35G9xd0EBsOc63ADDA4YBnDPOGRcHrIcvTJdQ39oao1YelGIEm1iwJHsPp4JN0wPFZazOAeYowoAUUBkzqfhrR6pg2o00MrD9TxIzftZF19sq5jFwYjjCgKoAAFAAUAB2AA7DEuraSSUBUk2KbD1wxBocNRqhZqueBYGPZ6yQSI+ibJYnRyI4lYLHRq27ndfPPNEH/YVXwwwAzi+oatIde8unQTAwMdSFdAFkhdViNuQokpplIsGlW/bOn6vrPJiYj6qpRRYk9h6RyavOW6Z09P6wdJ40cRaKFtz0215ppRIGLWXJ8mMAk8CPjvgFnVdS1CRedshVbQ0ZHNKzAbmYINtbrPB4B/fFtRG+s8oMgosbnhYFTFyZIjZDjcVVCpBHN8ECmuhs0zSzH0g/lx83SqADxxR37uK+3tiTSN+BjWG1kd9ll25fzDvcv9VMwY3RNN2+AK7evVD/woif2aRgB/tG3/ALhjmr1KxKXe6FfSpY8muFUEnE+i+rzX/wAUpF3d+Wqwn/8AaNsd1OnWRdsihl4NMARwbHB+4wDUvUYiQokSydoG4Wxq6Xnk0D2+DjWRpJNJp5NjLHGyr517AqqNxTdvqgbdh3/Uc9T+JNOv69xvb6Qe+/YeTQ4P3vt8iwPXXtQAqR36ndb+0asGkc8GgFBFni2UXZGIaEJrZmncDy4W2JYqyu1rYH/C3IuqIHAK2Ver9WuQSJBJNCNOpZgVREMjLIryMzB12qoa0VmXcTWcd4ijdp9QJ23eUBGkQkkMKgQI4uNjTN6m9RBNkfagPoWl1hjj8xUJWaYso9XpRlJDmgxptm6qFeZ8jn2PEkfFxzC13f3fYenkgG+7AfxzR0DVPpoY4dczeb28xv7tyxsKknsBYUB6Y0O55PQVgCMIH4mWu5ihvn/PN7f/ADtknrevk1Mh0eiZlYFTqJ1qoEsMYwT3mdeAv6Q2416b9dS1L/ijBp2BkliG9hy2mVS1SsDwd28hQfdexAaq3R+lx6SJYoRSiySTbMxNs7seWZjZJPcnANnTtAmnjWOJdqrfuSSSbZmY8sxJJLGySSTycZwwwDBwwwwDGZwrJGr8QwxayHRtu82aN5FoDbSdwTd2ea4PY9sgFbDM1nD9L/pBGq6odFDETCEk/PJIDyRmnEfFMoPF33/3WB2+GEjAAk9gLOc/4J8WxdWheaBXVVlaOnqzVENwexBGLA6HM4Zi8kGcMM1zyhFLHsoJ478DsPvgEqd/P1Ii22kY3ObYU/pZVIBANgq1G/p9uMieItDLpdTJrV3TaeSOOPURLfmRLEWZJ4a+raXYlO/JIvtl/wAOQMsW+UVJIxdub96XnavsAewq69sq4By3SIxq9zwahhClLA0DegqVUsW3BlkawRzYHtR7bdT0v8NAD5pZkQ7bUeqUszKVTsGLvVCz9I9uef1uhk0OuSKF5U002+WFYtzeXONxlhWL6WWQuH9dqu1629xX0Ms3mRmWDXyBbK+b+ACo1MNzGOQMzbSR7jm+/IA6bRacRxoiigqhf5D3Pufvm/NGi1IlRXAIv2arHsQaJH8jm/AJvVddDAyGZeXtQ2zdVAmiQOOC1fPOLnqjsa0+nYkgnc3oX9dGwCD615Fg01/vZIvM4Bwusiaed9NPuMkqJIUUnylXcUcyqo9Q2IoKMxVixX7npdX4d00zmSSJWY1uu6aqAJW6JAHcjJfUm8nqcDlgiyR+VbdmP5h2rfY35fb7fbKuufUq9wqroQODQ2na/I5Bb1BODXDH4wCk6AgggEEUQeQR8EZJlkGhDMb/AAwF8At5NXfAs+XVdvp57L9OBq9X28hffneoA4ahwxvnZz8XxmrxJo59X0+aJCIJ5IivLWFvuu9e1rY3c1uujVYBt8L6dhE0siBHnczsv61DAbUkb9TKoC8cCgBwLNnIvguZn0GlaRt7mFCxJDG9osFhwxB4v3q8tYAYYZjADDDDAM58E8cdYeLxDBqgPyYp00m6+OFRpr4Ncag/+0595lcKCx7AEn9hn5o8Y+JNFrOmBFkP4w62XVMvlvyJZJPRvPHCGP3P0AYB968fa86fp2rkVwjLBJtYmqYqQtH5JIA+5Gcr/Rh13RR9L0vnTwK8ERLbnQNFvkK8kn0brA++MeI5o+oeHmnlVXJ0ZmBPO2VYj6u/DBt2SfBfhzSnoBlMEfmSaOXe23l6LlS3yQVUg9xXGAdlD450EjIonUh4XnsgqgiRyhkdmACqWUgX3/iM8+Ah09YZU6VtMSzNuK2VMhVWO1j9QAKjjgVXtnJf0P8AhDTjQwatwXlkilRt5LIYzJxHsaxQ8sEVXJOcn4a6o2j8PdReIlWOqaJSvBXf5aWCO3BPI7YB9a0njzQza38DHNuntlpVYqWVSzKJANtgK3v7Ed88dS/pB6fptUNJLOBMSqkBWZVZjQVnUEKe3ftfNYv4d8IadI+nSxIivp4925VCs/maco1kdyS9837586/pZfp/4KSDRxtLLDOXknSMMsbvKd6S6ihZJkICgk+kX2wD7tiHVunfiAFLsoB5ACkMDwQQR8XRHY0earG4PpX9h/0zZgHiCFUUKihVUUABQAHYADsM94ZjAOf8dSCLSnUcBtM66hLIFlfSyAnsXR3Qf68vROGUEdiAR/HE+vdNGq08sLcb0IB91burg+xVgCD8gZr8N9QOp00Ujja5XbItg7ZFJSRbHBp1YYBrGm1ETMsAiMZYuN7OChbllChTuG6yPUK3EdgM0anpQigZ7PnojSb1d13SAFvVR9S2PpaxXtl7PE0QdSrCwwII+QRRGAZjawD8i89ZBh6u8McayaeckBEZgIzbbTuIUPub6SeF7Hi8dPXIB9UgVr2lG4cHnuncCgTu7Vzdc4Ah4ghk1aywRJGQtDfI7rUhUMKCobAVhfPIYj5zf07XPDHGmsBVgFQykho3YCtxcfQT/mC8mhfGM9P5m1Bvnei1VcCJGB+5tzz9gPbPXXEDaacEAgwyCj2PoPBwBxHB5BB/bnPM8e5WX5BH8xWcj0TqbQ6jU6aHSl40MTq0PlRi3gXcGRmVQbQn03yea97jdRmcgQacgVZaZjGBdbdqgMX9yR6aofPAB4WnLaZEcVJEPIkA4AeMBSQLPpIphz2YZWzkxpNQNRqI0mCvJHBOHEYCh1kdZPR3NqsY5JJ2986Pp8cipUzh33MdwXb6SxKivstD+GAM4YZL03W0k1L6dVa0Utv42MVKiRF5slN6X7W1dwaAp4YYYByf9KHXBo+nz0WEkqNDEFVmJdlI42g7aFmzXbJ/iCXRnoTbT+S2l8mNvJkLbgmyP0bd4O5R3+Oc73DAPgfhPxOi+HtVpJ96zKk0camOVtyyLaUQlD1swq+KvtnReE/EkEfh50Yv5kOnaJ08qSxJL5gjUemm3fIND3Iz61mKwD5x/RX4hgj6OokZlOlQ+cDFJa7pHK0Avrsf4bzhfCGj/G9G6jo0DfiDK2pRCjruVTGVpiAtkqRV+/bP0DWZrAPlf9FXj1dVp4tA0Uo1MUbRtSUgWNSFdiT6TwFqvq+3b5snWZG6DNoV0z749SPOlPILNJuCgDkyek3YoKh5sgZ+mliUEkAAnuQKv98yqAXQAs2a4s/OAJdD6lHqoI5oSWjYcEqyHglTauARyp7jH8MMAMMMMAl+JuqfhNLLMF3MiHYnu8h4RABySzFRQ5N5jp3Tn02l8uIq0oDtuK7VMjszlios1uYmruvfE/E0XmzaKFiQhnMrV+owoZEUn2XftY/6APfOhwCM+q1YYKIYyChYtv4DBkATnnkFzdcV7+7/AE2SRk/PQK9kUCCCAeG4Jqx7Y1hgHP6OLVagxSSSQCEsJQiwSCTb6iimQzEXylnZ7Hjni68St9QB4I5Hse4/bInTWlaOIRMoMaLHIj2CrrtBBWj7A1zR3AixV7H0+t5qWHtx6WoG+LHc8E3z7DgYAjr9GsLrUse0NF/ef3yKrg7VkBt1pWFMCfU3qI9Oa+r+IFljKop2MBfBMkibh5gjhW5D6A6/SOWHsCQ11Xp6SO8cccRmkTc7tVR8BVcKASXsAjt9H1ChnvpWrSDchgSEBwhaJbjLGlG4hVKk8CyK9txwCPoOrwwdQkIsR6sou5kaMLPHaCNt6AqWBBAJ9QZSook5e6/q7Agj9UknBUfUEolj9QA4+SPtifUkMbtEygjUzKwk2k0FC+Yr+ykRp6W7V7ennXpupQpv12sdIkZtkXmMBS12XcAdzUbUf4T374A00fldRi2k7ZdJIrA7jZgkjMVE8XU812bP8Dl/IvSI5JpDqZl2AoFhj3WVQ+pncAAB29Fj1UEHPJzd13VugjSFkWWWQRoXQuooF3OxWUt6Eb9Q7g/YgevEfUxpdNLKSAwRtl/qkIOxa9yWoVkmfp/4OOKVTvlGoBlYivMGolWOWwPpUbkYV28lfa7dg6WkUkcupnaWTcQm8hYxI+7+7j7K221HJNWL5N6vEPSk1Oo0gYN6DJISrslooX0EqRuBkMR2nghTgF/DDDAM4YYYAYYYYAYYYYAYYYYAYYYYAYYYYByvidWOt0Q854Q41EYdAh/MKIyqPMRl3EI5Fj9JyqnSpFAVdVMFFUD5Tt+xeRGLD9+ee+M9X6XFq4mh1CB43FEH+YYEcqwPII5BGRejavUmHygVkmg1BgkZ+7Rrysp7etomjbgUWJHA5AD39TzWf7dqeQRW3S0CezD+z9x7XxxzeLdSk1sKlhLp2FqoH4Z9xZmCLydQF7sPjNy6vWEWYEU0Dt8wEg7LYXdH1cDtxmdU8jQMdQiKRLGRtbcKDxsGJochr/kDgE3UaHWNKJGv1AxflPHGVU2waXcrHaCKGxmYE8cM1MwPrI5fJkmhYOtpIYirEi/MWg9FlG2gQLBuztOdHinUtKkqhZDXqBRgQGVx9JQns3/XkdicAXkCaLTu13QLMzAFnc/qaqsk+woewoViCxbOnSFlJLQySMCQptlLcm2AI+QT298XlnknKaaQgush30wDMquQrGPuoKbX3DjcQB8ZU69qLUQJZkmpaXusRYCWQn9ACFqJ/UVA5OALeJJAumQTTbSxVDtQuZXI+hEX1EmiaF8Dni89dE6LTefqBczABUJ3Jp0oVFGB6b/xOOWJPNUAr4pijgk0eqIAEEwh+m9seoAi4/wgP5RJ+Ac6fADI/XBsk001cJL5bULO2YeWKH/mmEn7A5YyLq1M2sjQj0QJ+IN3TSOXjj+x2hZSb92Q9wCAPXV5A0+njsXvMhskcKLHAHJJB78cH37a9Cpm1ss1/lxR/hk+7lg8zfftCv2KNmuMCTXu5exDDVcbULNye/pb0vzQsH7c7PBzF9P5x7TyyTqKqkdyY+/uU2k/djgFs4YHDAM4YYYAYYYYAYYYYAYYYYAYZgZnADDDDADOa6jB5PUdNLESPxG+GYfocRwvJExHs4KkX7gkHsK6XOf8X+gaaX/h6yGz8LITAT+35vPwOfbAOgyR1bQpPNEsoLKI5W2h2AYh4a3KpAf9msc5XyD1xzHqdNKCKCyRlT+oSSadeP8AMCLHz2rngD3H1eTUUNNGwF0zyLtCmxdKSC3p3dvfaPmgdJVLm1chlKgMS1KilQCSqjsNy7qsi8Z1eqkMnlafZuVd7l1LKvPpT0kUzcm+aCnjkYtqPxE+xHgEa+ZG7HzgxHlurkbQvNlQBz2JJrsQBelDVhZNagPFpCR6YtwIO7n1SFTRPYcgdyW89P0Eei1BWONUjnA27VAqRFYlCe9FBuHwVf5GXc4vxv1WdYppdKEJ0jUFILPJM0PpCgeyrMjV+o32A5Aq+OKOkaO6aWSKJB3JZpV4A9+AT+wJ9sv5wvQfwkJE0wnl1HqczTKZW+lA2xkXy46VwAAAavg85eXxPGTQjlJ2hgBHZN0eK44BB7881zxgFzInUpBHrdKxO0SLND34ZqSRE/eo5CP2b5ynoNV5qbtrLywphR9LFbr2ur/jmdbo450McqK6N3VhYPuP4g837VgE3rJi0kGolqiyO5G71SOENKoY1uPYAV3x/pWmMUMUZNlI0Qn5KqB/2xDTeF9KhDGISMCGV5iZpF2kFQskpZlAIBAB4POWcAwcMDhgGcMMMAMMMMAMMMMAMMMMAMxgTmcAMMMMAMT6xoF1MEkLcCRGSx3WxQYH2INEH5GOYYByvRvFVBYNWjLqYyI9RQGxOypPbEflSErtIB5Yg1taqHVBHNqIoX2v6JGZLBoUoVmHsLsA/P7cL9eUQamDUt/dMraWe/oCuQ0Tv7UJFKX7efzxZFWPTRaWORoYkQeqVgiqm5q5Y1QshRyfjAE20kmmIGjhi8quU3bOSfU3CGzQAHPufgXpfxGYwp1GnkiH6jwyjg+69+QBx8325xj/AP0UO27a6+naw5BUEWQBwXX+eU9POsiq6G1YBgaI4IscHkYAqnVojIIwx3MARwQpJXcE3dt+31be9C+2QvGk0cW0xhG10y/h9OjOw3FztaQoLBEauzFtthdwBG42/H0wwj82VBBG5m+naxNs26WUtRomyaBO0We96/DamaSfVsGHmsI4b4/s8f0sBfG92ke+LBTjjALOgg8uKNDXpRV47cKBx/LN+GGAGGGGAGGGGAYOGBwwDOGGGAGGGGAGGGGAGGGGAGYIzOGAYzOGGQAwwwyQS/FFfg9Ruj80eS9ob9Q2mx6QT2+AT8DNnTYidLGvm7z5Kr5qUQx2AeYp7G+4x51sEc8iuDR/gfbOX0vhWbTbI9HrZY9OAFKOiTMqrwqwuwqPjg7g/YfewKB6PKK26p+Ntll3XtTbfJoE+kmvcH5Ob9R1SHRxp+M1MSGgpeRkiDNXcAmhdHgZMTwNpWLNqfM1LsQXeeQneB9KtGm2PaPZdtcn3Jx3pvhTRaZt0Glgjb5WNb7VQNcD7fc4Agv/ANVZWo/gUO4Bh/8AduD6Xr/gDuL+s0a2gF+owAwwAwwwwAwwwwAwwwwDBwwOG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76" name="Picture 16" descr="http://3.bp.blogspot.com/_GBWfdrbbjsE/SbRkX349yNI/AAAAAAAAAAU/usiY0zrOmno/s200/africa-map-Sahara%253Dyellow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600200"/>
            <a:ext cx="4267200" cy="479460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1905000"/>
            <a:ext cx="4495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This desert is called the </a:t>
            </a:r>
            <a:r>
              <a:rPr lang="en-US" sz="3600" b="1" dirty="0" smtClean="0"/>
              <a:t>Sahara Desert</a:t>
            </a:r>
            <a:r>
              <a:rPr lang="en-US" sz="3600" dirty="0" smtClean="0"/>
              <a:t>. It is the hottest desert in the world and takes up an area as large as the country of China.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uen.org/k12educator/reach/images/countries_answerke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40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data:image/jpeg;base64,/9j/4AAQSkZJRgABAQAAAQABAAD/2wCEAAkGBxQQEhUUEBIVFBQXFxQWFxQWFBQUFBQWFRQXFxUVFRcYHSggGBolHBQUITEhJSkrLi4uFx8zODMsNygtLisBCgoKDg0OGhAQGywkHyQsLCwsLCwsLCwsLCwsLCwsLCwsLCwsLCwsLCwsLCwsLCwsLCwsLCwsLCwsLCwsLCwsLP/AABEIAMIBAwMBIgACEQEDEQH/xAAbAAACAwEBAQAAAAAAAAAAAAADBAABBQIGB//EAEQQAAEDAwIEAwQHBAgFBQAAAAEAAhEDEiEEMQUTQVFhcYEGIpGhFDJCscHR8FJTkuEVI0NigpOi0gczcsLxFiQ0c+L/xAAZAQEBAQEBAQAAAAAAAAAAAAAAAQIDBAX/xAAmEQEAAgIBBQEAAgIDAAAAAAAAARECEiEDEzFBUWFxgSJCBBQy/9oADAMBAAIRAxEAPwDNDFdqLartX3nygrVLUW1XaoBWq7UW1XagFapai2q7UArVdqLapagFartRbVLVFCtV2otqlqAVqlqNapagFapai2q7UAbVLUa1S1AG1Xai2qWoBWqWotqlqAVqlqLapagFapai2qWoBBq6DV3arAUUIsXNqaDVfKS1onaonPo6tNoKkoGq7UQNXVq0yDartRbVdqiBWq7UW1XagFartRbVLUUK1Xai2q7UAbVdqLapaoBWq7UW1XagDartRbVLUArVLUa1S1AG1S1GtUtQBtV2otqlqANqlqNapagDapajWqrVQK1S1FtUtUA4UtXdqsNRXDRC7BVliqFKW0uKiuVFKWwg1dWooYrsWmArVLUaxXYlgNqu1GsV2KWA2q7Ua1S1LAbVdqNapalgNqu1GtV2pagWK7Ea1XYlgNiliPapYgBYpYj2K7EALFLEexSxACxSxHsUsQAsVWJixVYlgFqliPapYgXsUtR7VViWA2qWo1qlqAMKrEa1S1AC1RHtUSxQYrsRwxWGKWAWK7EcMV2KWAWK7EexXYllAWK7EexSxSygLFdiPYrsSyi9iuxMWKWJa0BYpYj2K7EsoCxXYiuEfrddimeohNoKkvYpYmLFLEsAsUsTFiliWUXsUsTFiliWFrFLEzYqsSwvYqsTFiliWFrFLExYqsSwvYqsTFilithexSxHsUsSyi9itHsUUsp6ejoaRyLX/Byx6mhqU3W/1b2ki0uABgjIMdonyK8Pw/ijqVYVYcwOk+4fegz+1N0ePbdey0PGaj4Ia3UNG5YLKremWOMT5FeGdsfb28SZfUrMeA3LT9kWgNOZAnOwJ67J6oGPEFgJ6kjGVjVOMUjUaXmpSc33rXtLZMRB36du61aNZlRnuuDm4y0rMqz61R5eTyGupjFzXEFsD7W+Ig7bJ/hlCjqadzARmCJ94Hscp6hRsZHn95MfNI09DY8va60yIAkNjEhwnOybzRpCzoKOQHOLhuJaHY7CMoTuGyLqZMYw4QR3u7fBaVR4uDiwSBh3XPRcaatfds0/3d/MjzDh6J3cvqdvH4RfwkggB0zgYj0+Sp3CXjeFrU6Dp95wd1BwCPUbo5c44d6wFe9n9TtYs3+hmholxnqcQfRJavTw2Gtlt2Xfajw+a3A0D7JPbBcqqgOBAxPdZjqZe2u3j6ZtfhrWsAaMZMzkz181k6lwa20TdPy7yvS6h4YIdJxiFnfQm1JJcJGwODnpK3hnXMpnj8YekpiSXScbz8AtOuw0mSWl0XAjwJmPlKY03DrnG6AB06mNgtVlIiSYMjYZHzVz6nKYYcMANa5tzc+PnsfmUi17rg3wmfKf5LZOj5dwaABkwNvGPDw6JLhunL3kiASCBO2Y/Jbxy4mWcsY44MN0Jc0OZBB8QCDtBHmhP05buFofRHUYgzmSehPl0TjTeDO43wIPis96YOzEsCxSxPalrQMfW6tAx5+C4pUC4SBhdo6kS5T05gnYpYmTTULFdmaK2KrEyWKixXYotYqsTJYuHCN02KALFyWqOrjvb0zvKUfUaD+1HeVbNTdiGXtG5C09PSaGhxFveCQ4Y6dwg6quzADGknqQBH81z7nNU32+PII056AqJqlXgAAmPAtHyIlUp3Mmu3i+ZQi6bVOpEPpuLXDqPuPdc6Yi2TnOPILlzSo2Z1fGq1Yf1lRzo2GAPgBBXWj1wbkAtd3a4gHxjcHxB9EjUbAU5ZkD9ElNYpm5blP2q1MWioT4kAmI7wqoe0teXS9zsbycegws7lxIGfH9eSFpaUDxJ/X3Kawty9Ho/auq37V4/vAemRHzWxw72tph0VWFhP2mgEZiSev3rwdNhaBHn6dQu6ZcS7OBspPTiVjKX0ut7R0Wltj2uafriYLJ6t753G2Z7rUZxFtuHtOARkbH7wvk9PT73TvjyV6eiA7IDh2M/gQVjtw1tL6x/SdJo96oxg6y5oHoZXLNUHHJBY7Ae3IJOxkfV9fReAq+z5cxtWgC9pJua0S5hEYIye/ySdKpVokmm51M7EZGP7w6+qkdOJ8Su0w+mG4SAB13SD3WOnE/gfBeX4fx+rtVJeO4Nro9MH5L1VIc1odTcC07Axj8ila+U8+HAqOIgXnO9swFoaaqWYMlo6xJ6zKQfp6jc5I6xuPEdx80yykYIJOxG+0jsVMqlYt24iqDbgDyJzO3h4oLdQyiLS23MyM/+UrS4e6m4EO6mekg9IR9TQL8OBI3BnI/NWo8ejkSpxRjuvx/AKn6sEizLoJlpAIGOh67fArN1PDXOMjHUZGfA/rqgfQqoMjp4iP5rWmPqWdsvbRqa0Ei5mSIkGMb5CY0epY2ReBPQkA/NItpVD9Zo9ME+WYUraO8iWkeMjHlHVSYjwtyd1mpYRcHNLh9m4SY9UyajHAdNtxHwKw6nCT0I+KDU4Y49sK64zHlLn49BUoN6SuBQHf4wsmm2sxuHXRAi7EYWjRfIEzPYkSPmszEx7WKn0X1TmN3yewx8VlPql28rUqcOuJIPXtMfNAfwt3RwXbDLGPbnljM+mY6n+uy5IjZaX9Gv7t+KE7QP6Le8fWNJ+BfTHEEbxHaI8PkgCAQdxI3+5G/o16g4a71S8Y9rUtDkdohRLjRHqHT4OwouVfrp/TMp+yjQP8Amn+Efmux7KM61HH0C3wrC57S3UMA+yVM/wBo/wCAU/8ASNP94/4N/JehCsBTaSoYY9mKf7b/APT+S5b7J0/3lT/T+S3XvDRLiABuSQAFlVfabSt/tQ4jo0OP4QkTl6KgEeydL9up8W9f8KlP2QotOH1fiz/as+t7aSTyqMtnDnEgnzAGPipR9o9VVMUqNM+jzHrcB2V/yP8AFsN9maP7VT+Jv+1W32YoTMv/AIh+SSZV4g79y30/8pzT6PVEHm6kDsGU2fOQs/2v9NTh2ibp55ZcJ3kyD4x3TFVof9cB3g73h8CsGpwqq7bWVR8B8Ihd6Phthl9WpVMRDnuLZ8pU4Vof0TRmeU0HwEfIJmjRZTENAaN46T3We8Bn1sb4CXpgvJ3t7q1aW2zXaPtD4hQ1m/tD4rEp0rpg536YT2mbGXZd+oUmIhYmTra4OxlDq61jd3fIpHUV42wUtoNY1+I96VYj2kz6ao4izuf4XfkuhrG9+k5BGErqnNbG0ocB/kOv4BTheTbuI0x9r5Fdt1bTtPwKyK7w3ZojvGZXWk1QgknPRa144Z2ar9W0CTMeRVHVCJz6AlY9fVztsqOtPdXtyz3IP1OMMBi2pP8A9blweNs/Yq/5ZSTdbHio3W+H3LXb/E7ho8cb+7rf5f8ANcu44P3Nf/L/AJoLdeOo+Co64ePw/wD0mn4b/ov9Oj9zX/y/5qhxudqFf+AfmgHiQnY/d+JUdxZnUO9ITX8Xb9NN4oTtQq+tg+9ys8Qd+5f8WfmlXa+ctY4jpkT9yG7iUDNN/wDpI+JIUr8W/wBPfTn/ALo/xtUSjde0/Yd/p/3Kkr8L/WQfamu5xbT0bi6CY99xAHUgNGEXT6/X1XAcsU5JGKTpxv8AWJTnBdZyXvIs94tyBBhs4IBjrKFxLjJqVmOFRzLC7DIE3DceOE/iCyvFK2rYQ3nOBJAixjd/8K4paCo8TWrVHdwXujttMBNa/igrvYKjnANBIMBxORjcQUx9IoiPfeQdyGjHnJU5OCg9n6FRv1SDnMmUpoeD0GvItvcI3OMovENWGvig9xZg+8IO/gVzodbymksaC4nqY/Aq65UXjbeOnYyGhrQO0BVpmhl0R5+gn7gkq/FWmIaQeuZG3xSNfXkiAYCkdPKSc4h6IaggiY7D1TFSqBm5eRdrT3VnVE9evzKvZlO7D1Yf3CX1OtAB6QsdteraIa4joQCRv4eRSVfVyCDvKkdKVnqQ9O6tDATuQsXUa8tmDg7pZ3EZbEpOpXkQt4dOY8s5Zx6P0eIEOlp8fNbB1wYCScdvFeRpVIKd+k+7HiVrPp8pjnw0aepLpccT0SVDU2v3wQf18kEanCXvytY4eUyzh6TTuloL3de/SUWpxBoEBecOpPdVz1Oz9Ser8atXWlwjoh89ZvOU5y6xjEOUzbR56nPWdzlXOVpLaPPVc9Z/OVc5KW2hzlXOWfzlOclFnzVQ5SnNVc5KLadPVELl+qJWdzVOas6Qu0tZmqAGyiyuaqU0hreSdTitMH3b/UtMnwiFzp+J0T9c1Qf7rWEfEvE/BcPAOx+Alc06Y2yPW0/BePv5PT2oN6nU0x9U1Jx9ZgAjzDiqOtZbl+egtdnxmEnUY0bt+eT6K6xNshgPYHdWOvkdqB/pAMEEH5R5yi0KhO0fxNH3lY4qPcYtA8SIHphOafOAcjcj6v5rX/Yn4z2YPveR0/H7ly1xJAkCZyXADHftsggA7iT1VvoDcEiPKPniFY/5Me4SehPqV85Wa4Sjq+Q0tbnAc0nc7YmPhCPV0lRrbi02xMwcDx7Lvj1McnLLCcR6WpLQ0BxhswJOJ3ifNVU1M5JknqTlK6biTmfVIHm1jvvBWppuLPpNcKddhLzdDQ1vvO6kvpgduuFZ49JE2A5xDQSMHY90OmQ4wXhni6Y+QJQQH135Oerg0uAHc8sHHotel7MXAEauhB7OJyenyS8Y8yVM+IZlZtjoLg7xa4OB8cfirFdbTfYqqctrUyOhh+fkktR7OVKZh1Sk3eL3OpgxuRe0SBKb4fTXL4Q5yjak7JfSljj/AFj3M7ENa74y9v4rU4aa7WzR1LAACbA+T/BByfJamaZiLKc38lXNRNX9Jqm6pSqmO1JzQAfJqz3vc0wZB7GQfmrEpJvnKc5Jc8qc8rSHecq5yS5yrmoh7nKc5ImqpzUD3OVc5I81M6Sm1/1q1On/ANd//a0hJ4IF5yrnJl/CJIFKvRqk7NY4l58mwuG8C1R2oVPUR96m2P1dZB5y6FZC1WgrUiA+m4TtiZ9RKC+m9u7HDzaR+CvEnMHuYos7n+KpZqWrg853bA6mIXVNoiW/Gcn17LYPs1qD0pmNpeY+TUB/s1qtrWEf3alv/aF8rWXv2hmVaYjM/FBYANqpntI+4rQ1PBtWIAokDu17D8cysipXtdbUL2EGCHNN09j2SpLgWnSdJk+pDSU7BAwPwHyVUqogWgjtMgfMZRz5fJZlqAy6N4Q6moaxrnbkDYePX0RmjsD9yBq6bi11oyRgd0glgtfcHHGP12hbGoeypRuDwHt/syRt1tuAM+QErAm1pBJBPgPxR6VZsBry457gRO0HIAnw6L1dH/04dTw2dD7T1aLQ1jKIAEZpAnzJ6lVqPaJ9QEOZRz1FGmI77tJ+C84XwoKi9mmPmnnuWxVstYeaXOJhws+oBsWyRd5YXdTlCDTrOJz9any+h2LXOknb1WSxwJgmBO7QHH0BIn4r6N7K1KLZZ9GYxzQLnvLQ8ggGSKm3kHFYzy1hccLl5zg/HRReHSXECBe4ub/CCPDqnuJ+09TUBwDaAABgmnLo62ufIHTsV7jjPEvo8AUXvEAy0e4AZ3gb4GP0fL8d1lF5bW5F5Itt91rQ1oc654c0knJGwxHrxjOJm6dZxmIq3kNKwzc6m6owfWsMfFwBhM1uKMaZ0rKlB+0is5wLYyDgGZg7x4JwNY5stmk07N5r4JPl0g7AExGFl0tIxrhziSwmPcLRUPY2uzEdY/JdoyifLlrMeDY9ptVEfSKn8Un47rP1OsfVddUe57tpcSTA2EnouNXpSHEUm1XN6XU4d6gT8Uuabxu1w/wlaivTM37FNVVzUu8kbiPPC4vW0o5zVXNSnMU5iFG+YrbVz38O/hhJcxTmKlPccL49oWsDaultcOoa2rJ83mUbUe2OnECno2OAO72UxjOIAPgvA8xTmLn24b2l6biPtOapaW6bTNtnHLkGe6d03toWwH6albAgARmMxIOJleM5inMVnp4ykZTD6Bpvb0N3ogb4aY8uiBU9valxsY0NIwDmP16rwt6u9Z7OC9zJ6R/tTqCSeYf4Wf7VF5vmKLXbw+G2T70FcKkvq9PeIFR7PFhAPzBXhehhe2nGPo1MNaTzH7AEAwNzME9V8+p1zUcObcGyTBNQ057hpnOe62/arg7tIOY14qMc7+0k1bon643GOqzOH8RD/DGTZ7o7AEGVzylvE/pqFOfdAx4beUo9GnBJLpHSUvSqsLjsTAl2B6SSmr8iCY8iZXOW4RsExn4EArufDZU3/q/H5K3CT0226rKsTjOiB96CfAbj1WZQqtpvhzL/AHTAMlpJyBHTMic+S9YacgrzesoEPl7bbT06g4O2YhdunnTnliW4np3SajaQYyBPLFQsHiS7IJhZ3MXo+BaihSLRWqAshzgRcbh1Y8WBzW9dx3yvNa5tlRzQZAcYMRIOQY8RB9V7sM7eacaFpm4xuSrFdwkNJAOMHcdik7lfNMQt2lNrS8drMc13OrC2JAqv94TmJMDHRaGt9qaj3g031YyCKjmmQd2+4AYjBznwXmH1BiIjsd9vBWxw7A+BJ+OCFiYiWuXt+H1W1mW1DUmDZaHWUiZ2awlw23OOqe9neFMdVc3VUYbYS5wcfdxOzIO0ZkjG3UeMoccDXEmjRgwHNDSIAxDZJI/kvRcA4mdRvXpUbXSATTG+4DD9YbdBsuWUTDUU9xo+HCmZo6nUvpnZjqZqt9HuaHR6rvjvFqukbLNO+vOZaC0DvdFxQdPdvSq9staMgeRg/BMu1lf7UH0LfzXOueW7eK4x7cVK7BTOkoOumA4msR42wIK8MandfXOK0zUH/wAanUPd1R1Mz3lrCe/VfPeNUamkfLgKJeXEct15tgXBxIBImDld+nlEcRDllFsW9S9SWEYfkkzc2MRvicynKHBqlRhfTLHQJLW1AXx4N77rrszqTvVXpitw9zGE1G1WOBEDlzTIOMvuwd+i40vDqtUxTpucYnaB8TA6pslA3qXrvXaGpQMVWFh6TsfJwwfQpWVdih71L0C5S5LWh71d640tB9V1tNpc7eB2C5qtLSQ4EEbg4ISyhr1SXvUSyn0ut/xFcDLNH/idWAPqAw/elNV/xGrdKVJpjb3357Ey35SvC0pHX70b6Q4fa+ML59vTTW4v7TP1dvNIETDGiGtJ38Tt1KSNGCHEszsCPySFapd9YDzwFzR1ZHuzLfmPIrP8K9TodKHe9UpOu3n3s+hKfo1nk5aGt6TN3ljE+q89otYWO+tfON3iPQHK3NHUe4m9lo6G4j5EysS3B4iMkn1J+4K2nHzXN3rPnn1VCp0GT2BH3LEtO3CYn/yhaqi1wyPCB5YOV07uT6qmOBMyfMjZIJeU4hoy1xh0ZHadxgHrtO+4Wa9pfUtqOM4EkXkCMEhpMgCJicd17TW8PFRuN84H81hV9MWxfdAO4MPYdg5pHUduq9HT6lOOWJzjLOFs07G6curaksYC9r3sp3wLnP5mAJk2geGN15Kk8BwuFwBEiYkTkT0nuvc8Q0rNcwF/KpPbDKdUc1/OLphjqjiACDMyHR3Oy8brOGVKVSpTLSXUwS+0EgNG79vq+K9GOTlMPV0/btlNlun4bpaY8ZqZgCTgE7DJK8zr9fznXllKmf2aVPlt3mYG5yh1KLGUWkVKL3vIlo53Opb4OBTjvudoXpdHwXQtpt5+qHNwSA6WGQJaQ0SI73ZS4gqZebGuqSwl19ghjagFRjRtbY8Fsei71LatRvMNP3B9plFtOmC47Sxob0/BaHEeDFtSdBOoZbdNMl76RuIhwbB6AgwJnwK41nF9c5vL1NWtTpvhrjVY9oIAiCbbiIjGVb+IxmvjIwe4W7S9oOWxlh1XMAF5Oqdy5ndjQ3EjuTE9d1ncP0jatRlMuBBcG3NDsXEC6HQYBjoF7Wn7CsA/5kk92D/dgpMwQ80/2n1Tn+5qHsBOA54IA8S4ZXY0P0l819YHPtndryTvY03xGf5L0rPY1rZMMfjH2YMdYifVEZwptAkuoNiBHukyRPVgwdt+6l/FA0HANEzfUNDuoc6Ht7tc2QAdunRH1Wm0zR/7apTa+C26kCx5gDEtw7uRgnuu9Tw4lhcyhaJukEVA7BnIBIHXOETR6WrBDCGg+9dlzfIzIGB0j1Wf7GLraTiCK+oNMkWtZVLqbXgQS67IMZ9Y2WPXq6YEh1SpUgn6gbG5mTAJHr08pf4lY97yeY4RFOuadSpSgwXWAtMbxI9N1xV0Je9rj7oa0RcPcgZDpc36pnNwn4haANU6hYbm1nMbAp1HVSQS4GIb7wA90nptEIFHg97b2VKMDBHNAIkbkPGPKEXidH328x4DSLi1gDabTtIgYkGZPx7Nv4fp6UQ99zxjADnCYlvvTHSCMq7JTzj2BpNrgbdzAIPTE77/ACXHLwIdPcWuxkD13XotPobwBy204JaXVKlOTvm0mWxO+UbV8KDi3kBr4aGwxhc8bTMOiR3jursU8vVpFphwg9W4kbePiiO0b7S6w2gST+yCSBK3zomkgCoabzi3kuLjGMkOBnwhJVOF16rraZL2CckGk3OYIcZn9ThXYY7Wn9EBRbQ9ma5iGt2H9pTHTxMqJtBTj2fYC4yAcdRKFxBoudgbqKLxO5V4wUpR+soor6kaWn+uB07dNkeq8iIJGeh8laixDUvTXG3foFzpB7pPX+aii5tyNT3XDXH3s9lFEhQtOffHk78EDiGWZzvuootR6ZktwAy605by6ht6SH04Md13o6znur3uLrSYkkx/U1xidvqt+AUUXfFyl5n2npNZqajWNDWg4DQAB5ALLlRRdnJ9a/4OUwaFdxALr2tugXQGkgTvEkmPFY3/ABdceZpxJi2rjp9cfkPgoos/7NR4aHsPSa7QVbmg+9VGQDi0GPJe24N72nok5Jp0ySckksEklRRZlYMPCy+O0waDwQCPdwQD9oK1EJZ/BqTW6mo1rQGw02gANk02yY7rS9onkUXwSPd6GFaikrDN4Xp2OLQ5jSLGmC0ETdE/BVxBgGra0AWljfdj3cPfGNsKKIy8lx9xZQZaS2TVmMTBZEwsXW5awneSJ6xnHl4K1F0hDWspNFgDQAW05EDMxMrnUMHNcyBYGghse6D3A2lWotQy1i0AsIAm0ZWtqmAMYQBOc9dyoosNB6OobBk9eviVFFFV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data:image/jpeg;base64,/9j/4AAQSkZJRgABAQAAAQABAAD/2wCEAAkGBxQQEhUUEBIVFBQXFxQWFxQWFBQUFBQWFRQXFxUVFRcYHSggGBolHBQUITEhJSkrLi4uFx8zODMsNygtLisBCgoKDg0OGhAQGywkHyQsLCwsLCwsLCwsLCwsLCwsLCwsLCwsLCwsLCwsLCwsLCwsLCwsLCwsLCwsLCwsLCwsLP/AABEIAMIBAwMBIgACEQEDEQH/xAAbAAACAwEBAQAAAAAAAAAAAAADBAABBQIGB//EAEQQAAEDAwIEAwQHBAgFBQAAAAEAAhEDEiEEMQUTQVFhcYEGIpGhFDJCscHR8FJTkuEVI0NigpOi0gczcsLxFiQ0c+L/xAAZAQEBAQEBAQAAAAAAAAAAAAAAAQIDBAX/xAAmEQEAAgIBBQEAAgIDAAAAAAAAARECEiEDEzFBUWFxgSJCBBQy/9oADAMBAAIRAxEAPwDNDFdqLartX3nygrVLUW1XaoBWq7UW1XagFapai2q7UArVdqLapagFartRbVLVFCtV2otqlqAVqlqNapagFapai2q7UAbVLUa1S1AG1Xai2qWoBWqWotqlqAVqlqLapagFapai2qWoBBq6DV3arAUUIsXNqaDVfKS1onaonPo6tNoKkoGq7UQNXVq0yDartRbVdqiBWq7UW1XagFartRbVLUUK1Xai2q7UAbVdqLapaoBWq7UW1XagDartRbVLUArVLUa1S1AG1S1GtUtQBtV2otqlqANqlqNapagDapajWqrVQK1S1FtUtUA4UtXdqsNRXDRC7BVliqFKW0uKiuVFKWwg1dWooYrsWmArVLUaxXYlgNqu1GsV2KWA2q7Ua1S1LAbVdqNapalgNqu1GtV2pagWK7Ea1XYlgNiliPapYgBYpYj2K7EALFLEexSxACxSxHsUsQAsVWJixVYlgFqliPapYgXsUtR7VViWA2qWo1qlqAMKrEa1S1AC1RHtUSxQYrsRwxWGKWAWK7EcMV2KWAWK7EexXYllAWK7EexSxSygLFdiPYrsSyi9iuxMWKWJa0BYpYj2K7EsoCxXYiuEfrddimeohNoKkvYpYmLFLEsAsUsTFiliWUXsUsTFiliWFrFLEzYqsSwvYqsTFiliWFrFLExYqsSwvYqsTFilithexSxHsUsSyi9itHsUUsp6ejoaRyLX/Byx6mhqU3W/1b2ki0uABgjIMdonyK8Pw/ijqVYVYcwOk+4fegz+1N0ePbdey0PGaj4Ia3UNG5YLKremWOMT5FeGdsfb28SZfUrMeA3LT9kWgNOZAnOwJ67J6oGPEFgJ6kjGVjVOMUjUaXmpSc33rXtLZMRB36du61aNZlRnuuDm4y0rMqz61R5eTyGupjFzXEFsD7W+Ig7bJ/hlCjqadzARmCJ94Hscp6hRsZHn95MfNI09DY8va60yIAkNjEhwnOybzRpCzoKOQHOLhuJaHY7CMoTuGyLqZMYw4QR3u7fBaVR4uDiwSBh3XPRcaatfds0/3d/MjzDh6J3cvqdvH4RfwkggB0zgYj0+Sp3CXjeFrU6Dp95wd1BwCPUbo5c44d6wFe9n9TtYs3+hmholxnqcQfRJavTw2Gtlt2Xfajw+a3A0D7JPbBcqqgOBAxPdZjqZe2u3j6ZtfhrWsAaMZMzkz181k6lwa20TdPy7yvS6h4YIdJxiFnfQm1JJcJGwODnpK3hnXMpnj8YekpiSXScbz8AtOuw0mSWl0XAjwJmPlKY03DrnG6AB06mNgtVlIiSYMjYZHzVz6nKYYcMANa5tzc+PnsfmUi17rg3wmfKf5LZOj5dwaABkwNvGPDw6JLhunL3kiASCBO2Y/Jbxy4mWcsY44MN0Jc0OZBB8QCDtBHmhP05buFofRHUYgzmSehPl0TjTeDO43wIPis96YOzEsCxSxPalrQMfW6tAx5+C4pUC4SBhdo6kS5T05gnYpYmTTULFdmaK2KrEyWKixXYotYqsTJYuHCN02KALFyWqOrjvb0zvKUfUaD+1HeVbNTdiGXtG5C09PSaGhxFveCQ4Y6dwg6quzADGknqQBH81z7nNU32+PII056AqJqlXgAAmPAtHyIlUp3Mmu3i+ZQi6bVOpEPpuLXDqPuPdc6Yi2TnOPILlzSo2Z1fGq1Yf1lRzo2GAPgBBXWj1wbkAtd3a4gHxjcHxB9EjUbAU5ZkD9ElNYpm5blP2q1MWioT4kAmI7wqoe0teXS9zsbycegws7lxIGfH9eSFpaUDxJ/X3Kawty9Ho/auq37V4/vAemRHzWxw72tph0VWFhP2mgEZiSev3rwdNhaBHn6dQu6ZcS7OBspPTiVjKX0ut7R0Wltj2uafriYLJ6t753G2Z7rUZxFtuHtOARkbH7wvk9PT73TvjyV6eiA7IDh2M/gQVjtw1tL6x/SdJo96oxg6y5oHoZXLNUHHJBY7Ae3IJOxkfV9fReAq+z5cxtWgC9pJua0S5hEYIye/ySdKpVokmm51M7EZGP7w6+qkdOJ8Su0w+mG4SAB13SD3WOnE/gfBeX4fx+rtVJeO4Nro9MH5L1VIc1odTcC07Axj8ila+U8+HAqOIgXnO9swFoaaqWYMlo6xJ6zKQfp6jc5I6xuPEdx80yykYIJOxG+0jsVMqlYt24iqDbgDyJzO3h4oLdQyiLS23MyM/+UrS4e6m4EO6mekg9IR9TQL8OBI3BnI/NWo8ejkSpxRjuvx/AKn6sEizLoJlpAIGOh67fArN1PDXOMjHUZGfA/rqgfQqoMjp4iP5rWmPqWdsvbRqa0Ei5mSIkGMb5CY0epY2ReBPQkA/NItpVD9Zo9ME+WYUraO8iWkeMjHlHVSYjwtyd1mpYRcHNLh9m4SY9UyajHAdNtxHwKw6nCT0I+KDU4Y49sK64zHlLn49BUoN6SuBQHf4wsmm2sxuHXRAi7EYWjRfIEzPYkSPmszEx7WKn0X1TmN3yewx8VlPql28rUqcOuJIPXtMfNAfwt3RwXbDLGPbnljM+mY6n+uy5IjZaX9Gv7t+KE7QP6Le8fWNJ+BfTHEEbxHaI8PkgCAQdxI3+5G/o16g4a71S8Y9rUtDkdohRLjRHqHT4OwouVfrp/TMp+yjQP8Amn+Efmux7KM61HH0C3wrC57S3UMA+yVM/wBo/wCAU/8ASNP94/4N/JehCsBTaSoYY9mKf7b/APT+S5b7J0/3lT/T+S3XvDRLiABuSQAFlVfabSt/tQ4jo0OP4QkTl6KgEeydL9up8W9f8KlP2QotOH1fiz/as+t7aSTyqMtnDnEgnzAGPipR9o9VVMUqNM+jzHrcB2V/yP8AFsN9maP7VT+Jv+1W32YoTMv/AIh+SSZV4g79y30/8pzT6PVEHm6kDsGU2fOQs/2v9NTh2ibp55ZcJ3kyD4x3TFVof9cB3g73h8CsGpwqq7bWVR8B8Ihd6Phthl9WpVMRDnuLZ8pU4Vof0TRmeU0HwEfIJmjRZTENAaN46T3We8Bn1sb4CXpgvJ3t7q1aW2zXaPtD4hQ1m/tD4rEp0rpg536YT2mbGXZd+oUmIhYmTra4OxlDq61jd3fIpHUV42wUtoNY1+I96VYj2kz6ao4izuf4XfkuhrG9+k5BGErqnNbG0ocB/kOv4BTheTbuI0x9r5Fdt1bTtPwKyK7w3ZojvGZXWk1QgknPRa144Z2ar9W0CTMeRVHVCJz6AlY9fVztsqOtPdXtyz3IP1OMMBi2pP8A9blweNs/Yq/5ZSTdbHio3W+H3LXb/E7ho8cb+7rf5f8ANcu44P3Nf/L/AJoLdeOo+Co64ePw/wD0mn4b/ov9Oj9zX/y/5qhxudqFf+AfmgHiQnY/d+JUdxZnUO9ITX8Xb9NN4oTtQq+tg+9ys8Qd+5f8WfmlXa+ctY4jpkT9yG7iUDNN/wDpI+JIUr8W/wBPfTn/ALo/xtUSjde0/Yd/p/3Kkr8L/WQfamu5xbT0bi6CY99xAHUgNGEXT6/X1XAcsU5JGKTpxv8AWJTnBdZyXvIs94tyBBhs4IBjrKFxLjJqVmOFRzLC7DIE3DceOE/iCyvFK2rYQ3nOBJAixjd/8K4paCo8TWrVHdwXujttMBNa/igrvYKjnANBIMBxORjcQUx9IoiPfeQdyGjHnJU5OCg9n6FRv1SDnMmUpoeD0GvItvcI3OMovENWGvig9xZg+8IO/gVzodbymksaC4nqY/Aq65UXjbeOnYyGhrQO0BVpmhl0R5+gn7gkq/FWmIaQeuZG3xSNfXkiAYCkdPKSc4h6IaggiY7D1TFSqBm5eRdrT3VnVE9evzKvZlO7D1Yf3CX1OtAB6QsdteraIa4joQCRv4eRSVfVyCDvKkdKVnqQ9O6tDATuQsXUa8tmDg7pZ3EZbEpOpXkQt4dOY8s5Zx6P0eIEOlp8fNbB1wYCScdvFeRpVIKd+k+7HiVrPp8pjnw0aepLpccT0SVDU2v3wQf18kEanCXvytY4eUyzh6TTuloL3de/SUWpxBoEBecOpPdVz1Oz9Ser8atXWlwjoh89ZvOU5y6xjEOUzbR56nPWdzlXOVpLaPPVc9Z/OVc5KW2hzlXOWfzlOclFnzVQ5SnNVc5KLadPVELl+qJWdzVOas6Qu0tZmqAGyiyuaqU0hreSdTitMH3b/UtMnwiFzp+J0T9c1Qf7rWEfEvE/BcPAOx+Alc06Y2yPW0/BePv5PT2oN6nU0x9U1Jx9ZgAjzDiqOtZbl+egtdnxmEnUY0bt+eT6K6xNshgPYHdWOvkdqB/pAMEEH5R5yi0KhO0fxNH3lY4qPcYtA8SIHphOafOAcjcj6v5rX/Yn4z2YPveR0/H7ly1xJAkCZyXADHftsggA7iT1VvoDcEiPKPniFY/5Me4SehPqV85Wa4Sjq+Q0tbnAc0nc7YmPhCPV0lRrbi02xMwcDx7Lvj1McnLLCcR6WpLQ0BxhswJOJ3ifNVU1M5JknqTlK6biTmfVIHm1jvvBWppuLPpNcKddhLzdDQ1vvO6kvpgduuFZ49JE2A5xDQSMHY90OmQ4wXhni6Y+QJQQH135Oerg0uAHc8sHHotel7MXAEauhB7OJyenyS8Y8yVM+IZlZtjoLg7xa4OB8cfirFdbTfYqqctrUyOhh+fkktR7OVKZh1Sk3eL3OpgxuRe0SBKb4fTXL4Q5yjak7JfSljj/AFj3M7ENa74y9v4rU4aa7WzR1LAACbA+T/BByfJamaZiLKc38lXNRNX9Jqm6pSqmO1JzQAfJqz3vc0wZB7GQfmrEpJvnKc5Jc8qc8rSHecq5yS5yrmoh7nKc5ImqpzUD3OVc5I81M6Sm1/1q1On/ANd//a0hJ4IF5yrnJl/CJIFKvRqk7NY4l58mwuG8C1R2oVPUR96m2P1dZB5y6FZC1WgrUiA+m4TtiZ9RKC+m9u7HDzaR+CvEnMHuYos7n+KpZqWrg853bA6mIXVNoiW/Gcn17LYPs1qD0pmNpeY+TUB/s1qtrWEf3alv/aF8rWXv2hmVaYjM/FBYANqpntI+4rQ1PBtWIAokDu17D8cysipXtdbUL2EGCHNN09j2SpLgWnSdJk+pDSU7BAwPwHyVUqogWgjtMgfMZRz5fJZlqAy6N4Q6moaxrnbkDYePX0RmjsD9yBq6bi11oyRgd0glgtfcHHGP12hbGoeypRuDwHt/syRt1tuAM+QErAm1pBJBPgPxR6VZsBry457gRO0HIAnw6L1dH/04dTw2dD7T1aLQ1jKIAEZpAnzJ6lVqPaJ9QEOZRz1FGmI77tJ+C84XwoKi9mmPmnnuWxVstYeaXOJhws+oBsWyRd5YXdTlCDTrOJz9any+h2LXOknb1WSxwJgmBO7QHH0BIn4r6N7K1KLZZ9GYxzQLnvLQ8ggGSKm3kHFYzy1hccLl5zg/HRReHSXECBe4ub/CCPDqnuJ+09TUBwDaAABgmnLo62ufIHTsV7jjPEvo8AUXvEAy0e4AZ3gb4GP0fL8d1lF5bW5F5Itt91rQ1oc654c0knJGwxHrxjOJm6dZxmIq3kNKwzc6m6owfWsMfFwBhM1uKMaZ0rKlB+0is5wLYyDgGZg7x4JwNY5stmk07N5r4JPl0g7AExGFl0tIxrhziSwmPcLRUPY2uzEdY/JdoyifLlrMeDY9ptVEfSKn8Un47rP1OsfVddUe57tpcSTA2EnouNXpSHEUm1XN6XU4d6gT8Uuabxu1w/wlaivTM37FNVVzUu8kbiPPC4vW0o5zVXNSnMU5iFG+YrbVz38O/hhJcxTmKlPccL49oWsDaultcOoa2rJ83mUbUe2OnECno2OAO72UxjOIAPgvA8xTmLn24b2l6biPtOapaW6bTNtnHLkGe6d03toWwH6albAgARmMxIOJleM5inMVnp4ykZTD6Bpvb0N3ogb4aY8uiBU9valxsY0NIwDmP16rwt6u9Z7OC9zJ6R/tTqCSeYf4Wf7VF5vmKLXbw+G2T70FcKkvq9PeIFR7PFhAPzBXhehhe2nGPo1MNaTzH7AEAwNzME9V8+p1zUcObcGyTBNQ057hpnOe62/arg7tIOY14qMc7+0k1bon643GOqzOH8RD/DGTZ7o7AEGVzylvE/pqFOfdAx4beUo9GnBJLpHSUvSqsLjsTAl2B6SSmr8iCY8iZXOW4RsExn4EArufDZU3/q/H5K3CT0226rKsTjOiB96CfAbj1WZQqtpvhzL/AHTAMlpJyBHTMic+S9YacgrzesoEPl7bbT06g4O2YhdunnTnliW4np3SajaQYyBPLFQsHiS7IJhZ3MXo+BaihSLRWqAshzgRcbh1Y8WBzW9dx3yvNa5tlRzQZAcYMRIOQY8RB9V7sM7eacaFpm4xuSrFdwkNJAOMHcdik7lfNMQt2lNrS8drMc13OrC2JAqv94TmJMDHRaGt9qaj3g031YyCKjmmQd2+4AYjBznwXmH1BiIjsd9vBWxw7A+BJ+OCFiYiWuXt+H1W1mW1DUmDZaHWUiZ2awlw23OOqe9neFMdVc3VUYbYS5wcfdxOzIO0ZkjG3UeMoccDXEmjRgwHNDSIAxDZJI/kvRcA4mdRvXpUbXSATTG+4DD9YbdBsuWUTDUU9xo+HCmZo6nUvpnZjqZqt9HuaHR6rvjvFqukbLNO+vOZaC0DvdFxQdPdvSq9staMgeRg/BMu1lf7UH0LfzXOueW7eK4x7cVK7BTOkoOumA4msR42wIK8MandfXOK0zUH/wAanUPd1R1Mz3lrCe/VfPeNUamkfLgKJeXEct15tgXBxIBImDld+nlEcRDllFsW9S9SWEYfkkzc2MRvicynKHBqlRhfTLHQJLW1AXx4N77rrszqTvVXpitw9zGE1G1WOBEDlzTIOMvuwd+i40vDqtUxTpucYnaB8TA6pslA3qXrvXaGpQMVWFh6TsfJwwfQpWVdih71L0C5S5LWh71d640tB9V1tNpc7eB2C5qtLSQ4EEbg4ISyhr1SXvUSyn0ut/xFcDLNH/idWAPqAw/elNV/xGrdKVJpjb3357Ey35SvC0pHX70b6Q4fa+ML59vTTW4v7TP1dvNIETDGiGtJ38Tt1KSNGCHEszsCPySFapd9YDzwFzR1ZHuzLfmPIrP8K9TodKHe9UpOu3n3s+hKfo1nk5aGt6TN3ljE+q89otYWO+tfON3iPQHK3NHUe4m9lo6G4j5EysS3B4iMkn1J+4K2nHzXN3rPnn1VCp0GT2BH3LEtO3CYn/yhaqi1wyPCB5YOV07uT6qmOBMyfMjZIJeU4hoy1xh0ZHadxgHrtO+4Wa9pfUtqOM4EkXkCMEhpMgCJicd17TW8PFRuN84H81hV9MWxfdAO4MPYdg5pHUduq9HT6lOOWJzjLOFs07G6curaksYC9r3sp3wLnP5mAJk2geGN15Kk8BwuFwBEiYkTkT0nuvc8Q0rNcwF/KpPbDKdUc1/OLphjqjiACDMyHR3Oy8brOGVKVSpTLSXUwS+0EgNG79vq+K9GOTlMPV0/btlNlun4bpaY8ZqZgCTgE7DJK8zr9fznXllKmf2aVPlt3mYG5yh1KLGUWkVKL3vIlo53Opb4OBTjvudoXpdHwXQtpt5+qHNwSA6WGQJaQ0SI73ZS4gqZebGuqSwl19ghjagFRjRtbY8Fsei71LatRvMNP3B9plFtOmC47Sxob0/BaHEeDFtSdBOoZbdNMl76RuIhwbB6AgwJnwK41nF9c5vL1NWtTpvhrjVY9oIAiCbbiIjGVb+IxmvjIwe4W7S9oOWxlh1XMAF5Oqdy5ndjQ3EjuTE9d1ncP0jatRlMuBBcG3NDsXEC6HQYBjoF7Wn7CsA/5kk92D/dgpMwQ80/2n1Tn+5qHsBOA54IA8S4ZXY0P0l819YHPtndryTvY03xGf5L0rPY1rZMMfjH2YMdYifVEZwptAkuoNiBHukyRPVgwdt+6l/FA0HANEzfUNDuoc6Ht7tc2QAdunRH1Wm0zR/7apTa+C26kCx5gDEtw7uRgnuu9Tw4lhcyhaJukEVA7BnIBIHXOETR6WrBDCGg+9dlzfIzIGB0j1Wf7GLraTiCK+oNMkWtZVLqbXgQS67IMZ9Y2WPXq6YEh1SpUgn6gbG5mTAJHr08pf4lY97yeY4RFOuadSpSgwXWAtMbxI9N1xV0Je9rj7oa0RcPcgZDpc36pnNwn4haANU6hYbm1nMbAp1HVSQS4GIb7wA90nptEIFHg97b2VKMDBHNAIkbkPGPKEXidH328x4DSLi1gDabTtIgYkGZPx7Nv4fp6UQ99zxjADnCYlvvTHSCMq7JTzj2BpNrgbdzAIPTE77/ACXHLwIdPcWuxkD13XotPobwBy204JaXVKlOTvm0mWxO+UbV8KDi3kBr4aGwxhc8bTMOiR3jursU8vVpFphwg9W4kbePiiO0b7S6w2gST+yCSBK3zomkgCoabzi3kuLjGMkOBnwhJVOF16rraZL2CckGk3OYIcZn9ThXYY7Wn9EBRbQ9ma5iGt2H9pTHTxMqJtBTj2fYC4yAcdRKFxBoudgbqKLxO5V4wUpR+soor6kaWn+uB07dNkeq8iIJGeh8laixDUvTXG3foFzpB7pPX+aii5tyNT3XDXH3s9lFEhQtOffHk78EDiGWZzvuootR6ZktwAy605by6ht6SH04Md13o6znur3uLrSYkkx/U1xidvqt+AUUXfFyl5n2npNZqajWNDWg4DQAB5ALLlRRdnJ9a/4OUwaFdxALr2tugXQGkgTvEkmPFY3/ABdceZpxJi2rjp9cfkPgoos/7NR4aHsPSa7QVbmg+9VGQDi0GPJe24N72nok5Jp0ySckksEklRRZlYMPCy+O0waDwQCPdwQD9oK1EJZ/BqTW6mo1rQGw02gANk02yY7rS9onkUXwSPd6GFaikrDN4Xp2OLQ5jSLGmC0ETdE/BVxBgGra0AWljfdj3cPfGNsKKIy8lx9xZQZaS2TVmMTBZEwsXW5awneSJ6xnHl4K1F0hDWspNFgDQAW05EDMxMrnUMHNcyBYGghse6D3A2lWotQy1i0AsIAm0ZWtqmAMYQBOc9dyoosNB6OobBk9eviVFFFV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0" name="AutoShape 6" descr="data:image/jpeg;base64,/9j/4AAQSkZJRgABAQAAAQABAAD/2wCEAAkGBxQQEhUUEBIVFBQXFxQWFxQWFBQUFBQWFRQXFxUVFRcYHSggGBolHBQUITEhJSkrLi4uFx8zODMsNygtLisBCgoKDg0OGhAQGywkHyQsLCwsLCwsLCwsLCwsLCwsLCwsLCwsLCwsLCwsLCwsLCwsLCwsLCwsLCwsLCwsLCwsLP/AABEIAMIBAwMBIgACEQEDEQH/xAAbAAACAwEBAQAAAAAAAAAAAAADBAABBQIGB//EAEQQAAEDAwIEAwQHBAgFBQAAAAEAAhEDEiEEMQUTQVFhcYEGIpGhFDJCscHR8FJTkuEVI0NigpOi0gczcsLxFiQ0c+L/xAAZAQEBAQEBAQAAAAAAAAAAAAAAAQIDBAX/xAAmEQEAAgIBBQEAAgIDAAAAAAAAARECEiEDEzFBUWFxgSJCBBQy/9oADAMBAAIRAxEAPwDNDFdqLartX3nygrVLUW1XaoBWq7UW1XagFapai2q7UArVdqLapagFartRbVLVFCtV2otqlqAVqlqNapagFapai2q7UAbVLUa1S1AG1Xai2qWoBWqWotqlqAVqlqLapagFapai2qWoBBq6DV3arAUUIsXNqaDVfKS1onaonPo6tNoKkoGq7UQNXVq0yDartRbVdqiBWq7UW1XagFartRbVLUUK1Xai2q7UAbVdqLapaoBWq7UW1XagDartRbVLUArVLUa1S1AG1S1GtUtQBtV2otqlqANqlqNapagDapajWqrVQK1S1FtUtUA4UtXdqsNRXDRC7BVliqFKW0uKiuVFKWwg1dWooYrsWmArVLUaxXYlgNqu1GsV2KWA2q7Ua1S1LAbVdqNapalgNqu1GtV2pagWK7Ea1XYlgNiliPapYgBYpYj2K7EALFLEexSxACxSxHsUsQAsVWJixVYlgFqliPapYgXsUtR7VViWA2qWo1qlqAMKrEa1S1AC1RHtUSxQYrsRwxWGKWAWK7EcMV2KWAWK7EexXYllAWK7EexSxSygLFdiPYrsSyi9iuxMWKWJa0BYpYj2K7EsoCxXYiuEfrddimeohNoKkvYpYmLFLEsAsUsTFiliWUXsUsTFiliWFrFLEzYqsSwvYqsTFiliWFrFLExYqsSwvYqsTFilithexSxHsUsSyi9itHsUUsp6ejoaRyLX/Byx6mhqU3W/1b2ki0uABgjIMdonyK8Pw/ijqVYVYcwOk+4fegz+1N0ePbdey0PGaj4Ia3UNG5YLKremWOMT5FeGdsfb28SZfUrMeA3LT9kWgNOZAnOwJ67J6oGPEFgJ6kjGVjVOMUjUaXmpSc33rXtLZMRB36du61aNZlRnuuDm4y0rMqz61R5eTyGupjFzXEFsD7W+Ig7bJ/hlCjqadzARmCJ94Hscp6hRsZHn95MfNI09DY8va60yIAkNjEhwnOybzRpCzoKOQHOLhuJaHY7CMoTuGyLqZMYw4QR3u7fBaVR4uDiwSBh3XPRcaatfds0/3d/MjzDh6J3cvqdvH4RfwkggB0zgYj0+Sp3CXjeFrU6Dp95wd1BwCPUbo5c44d6wFe9n9TtYs3+hmholxnqcQfRJavTw2Gtlt2Xfajw+a3A0D7JPbBcqqgOBAxPdZjqZe2u3j6ZtfhrWsAaMZMzkz181k6lwa20TdPy7yvS6h4YIdJxiFnfQm1JJcJGwODnpK3hnXMpnj8YekpiSXScbz8AtOuw0mSWl0XAjwJmPlKY03DrnG6AB06mNgtVlIiSYMjYZHzVz6nKYYcMANa5tzc+PnsfmUi17rg3wmfKf5LZOj5dwaABkwNvGPDw6JLhunL3kiASCBO2Y/Jbxy4mWcsY44MN0Jc0OZBB8QCDtBHmhP05buFofRHUYgzmSehPl0TjTeDO43wIPis96YOzEsCxSxPalrQMfW6tAx5+C4pUC4SBhdo6kS5T05gnYpYmTTULFdmaK2KrEyWKixXYotYqsTJYuHCN02KALFyWqOrjvb0zvKUfUaD+1HeVbNTdiGXtG5C09PSaGhxFveCQ4Y6dwg6quzADGknqQBH81z7nNU32+PII056AqJqlXgAAmPAtHyIlUp3Mmu3i+ZQi6bVOpEPpuLXDqPuPdc6Yi2TnOPILlzSo2Z1fGq1Yf1lRzo2GAPgBBXWj1wbkAtd3a4gHxjcHxB9EjUbAU5ZkD9ElNYpm5blP2q1MWioT4kAmI7wqoe0teXS9zsbycegws7lxIGfH9eSFpaUDxJ/X3Kawty9Ho/auq37V4/vAemRHzWxw72tph0VWFhP2mgEZiSev3rwdNhaBHn6dQu6ZcS7OBspPTiVjKX0ut7R0Wltj2uafriYLJ6t753G2Z7rUZxFtuHtOARkbH7wvk9PT73TvjyV6eiA7IDh2M/gQVjtw1tL6x/SdJo96oxg6y5oHoZXLNUHHJBY7Ae3IJOxkfV9fReAq+z5cxtWgC9pJua0S5hEYIye/ySdKpVokmm51M7EZGP7w6+qkdOJ8Su0w+mG4SAB13SD3WOnE/gfBeX4fx+rtVJeO4Nro9MH5L1VIc1odTcC07Axj8ila+U8+HAqOIgXnO9swFoaaqWYMlo6xJ6zKQfp6jc5I6xuPEdx80yykYIJOxG+0jsVMqlYt24iqDbgDyJzO3h4oLdQyiLS23MyM/+UrS4e6m4EO6mekg9IR9TQL8OBI3BnI/NWo8ejkSpxRjuvx/AKn6sEizLoJlpAIGOh67fArN1PDXOMjHUZGfA/rqgfQqoMjp4iP5rWmPqWdsvbRqa0Ei5mSIkGMb5CY0epY2ReBPQkA/NItpVD9Zo9ME+WYUraO8iWkeMjHlHVSYjwtyd1mpYRcHNLh9m4SY9UyajHAdNtxHwKw6nCT0I+KDU4Y49sK64zHlLn49BUoN6SuBQHf4wsmm2sxuHXRAi7EYWjRfIEzPYkSPmszEx7WKn0X1TmN3yewx8VlPql28rUqcOuJIPXtMfNAfwt3RwXbDLGPbnljM+mY6n+uy5IjZaX9Gv7t+KE7QP6Le8fWNJ+BfTHEEbxHaI8PkgCAQdxI3+5G/o16g4a71S8Y9rUtDkdohRLjRHqHT4OwouVfrp/TMp+yjQP8Amn+Efmux7KM61HH0C3wrC57S3UMA+yVM/wBo/wCAU/8ASNP94/4N/JehCsBTaSoYY9mKf7b/APT+S5b7J0/3lT/T+S3XvDRLiABuSQAFlVfabSt/tQ4jo0OP4QkTl6KgEeydL9up8W9f8KlP2QotOH1fiz/as+t7aSTyqMtnDnEgnzAGPipR9o9VVMUqNM+jzHrcB2V/yP8AFsN9maP7VT+Jv+1W32YoTMv/AIh+SSZV4g79y30/8pzT6PVEHm6kDsGU2fOQs/2v9NTh2ibp55ZcJ3kyD4x3TFVof9cB3g73h8CsGpwqq7bWVR8B8Ihd6Phthl9WpVMRDnuLZ8pU4Vof0TRmeU0HwEfIJmjRZTENAaN46T3We8Bn1sb4CXpgvJ3t7q1aW2zXaPtD4hQ1m/tD4rEp0rpg536YT2mbGXZd+oUmIhYmTra4OxlDq61jd3fIpHUV42wUtoNY1+I96VYj2kz6ao4izuf4XfkuhrG9+k5BGErqnNbG0ocB/kOv4BTheTbuI0x9r5Fdt1bTtPwKyK7w3ZojvGZXWk1QgknPRa144Z2ar9W0CTMeRVHVCJz6AlY9fVztsqOtPdXtyz3IP1OMMBi2pP8A9blweNs/Yq/5ZSTdbHio3W+H3LXb/E7ho8cb+7rf5f8ANcu44P3Nf/L/AJoLdeOo+Co64ePw/wD0mn4b/ov9Oj9zX/y/5qhxudqFf+AfmgHiQnY/d+JUdxZnUO9ITX8Xb9NN4oTtQq+tg+9ys8Qd+5f8WfmlXa+ctY4jpkT9yG7iUDNN/wDpI+JIUr8W/wBPfTn/ALo/xtUSjde0/Yd/p/3Kkr8L/WQfamu5xbT0bi6CY99xAHUgNGEXT6/X1XAcsU5JGKTpxv8AWJTnBdZyXvIs94tyBBhs4IBjrKFxLjJqVmOFRzLC7DIE3DceOE/iCyvFK2rYQ3nOBJAixjd/8K4paCo8TWrVHdwXujttMBNa/igrvYKjnANBIMBxORjcQUx9IoiPfeQdyGjHnJU5OCg9n6FRv1SDnMmUpoeD0GvItvcI3OMovENWGvig9xZg+8IO/gVzodbymksaC4nqY/Aq65UXjbeOnYyGhrQO0BVpmhl0R5+gn7gkq/FWmIaQeuZG3xSNfXkiAYCkdPKSc4h6IaggiY7D1TFSqBm5eRdrT3VnVE9evzKvZlO7D1Yf3CX1OtAB6QsdteraIa4joQCRv4eRSVfVyCDvKkdKVnqQ9O6tDATuQsXUa8tmDg7pZ3EZbEpOpXkQt4dOY8s5Zx6P0eIEOlp8fNbB1wYCScdvFeRpVIKd+k+7HiVrPp8pjnw0aepLpccT0SVDU2v3wQf18kEanCXvytY4eUyzh6TTuloL3de/SUWpxBoEBecOpPdVz1Oz9Ser8atXWlwjoh89ZvOU5y6xjEOUzbR56nPWdzlXOVpLaPPVc9Z/OVc5KW2hzlXOWfzlOclFnzVQ5SnNVc5KLadPVELl+qJWdzVOas6Qu0tZmqAGyiyuaqU0hreSdTitMH3b/UtMnwiFzp+J0T9c1Qf7rWEfEvE/BcPAOx+Alc06Y2yPW0/BePv5PT2oN6nU0x9U1Jx9ZgAjzDiqOtZbl+egtdnxmEnUY0bt+eT6K6xNshgPYHdWOvkdqB/pAMEEH5R5yi0KhO0fxNH3lY4qPcYtA8SIHphOafOAcjcj6v5rX/Yn4z2YPveR0/H7ly1xJAkCZyXADHftsggA7iT1VvoDcEiPKPniFY/5Me4SehPqV85Wa4Sjq+Q0tbnAc0nc7YmPhCPV0lRrbi02xMwcDx7Lvj1McnLLCcR6WpLQ0BxhswJOJ3ifNVU1M5JknqTlK6biTmfVIHm1jvvBWppuLPpNcKddhLzdDQ1vvO6kvpgduuFZ49JE2A5xDQSMHY90OmQ4wXhni6Y+QJQQH135Oerg0uAHc8sHHotel7MXAEauhB7OJyenyS8Y8yVM+IZlZtjoLg7xa4OB8cfirFdbTfYqqctrUyOhh+fkktR7OVKZh1Sk3eL3OpgxuRe0SBKb4fTXL4Q5yjak7JfSljj/AFj3M7ENa74y9v4rU4aa7WzR1LAACbA+T/BByfJamaZiLKc38lXNRNX9Jqm6pSqmO1JzQAfJqz3vc0wZB7GQfmrEpJvnKc5Jc8qc8rSHecq5yS5yrmoh7nKc5ImqpzUD3OVc5I81M6Sm1/1q1On/ANd//a0hJ4IF5yrnJl/CJIFKvRqk7NY4l58mwuG8C1R2oVPUR96m2P1dZB5y6FZC1WgrUiA+m4TtiZ9RKC+m9u7HDzaR+CvEnMHuYos7n+KpZqWrg853bA6mIXVNoiW/Gcn17LYPs1qD0pmNpeY+TUB/s1qtrWEf3alv/aF8rWXv2hmVaYjM/FBYANqpntI+4rQ1PBtWIAokDu17D8cysipXtdbUL2EGCHNN09j2SpLgWnSdJk+pDSU7BAwPwHyVUqogWgjtMgfMZRz5fJZlqAy6N4Q6moaxrnbkDYePX0RmjsD9yBq6bi11oyRgd0glgtfcHHGP12hbGoeypRuDwHt/syRt1tuAM+QErAm1pBJBPgPxR6VZsBry457gRO0HIAnw6L1dH/04dTw2dD7T1aLQ1jKIAEZpAnzJ6lVqPaJ9QEOZRz1FGmI77tJ+C84XwoKi9mmPmnnuWxVstYeaXOJhws+oBsWyRd5YXdTlCDTrOJz9any+h2LXOknb1WSxwJgmBO7QHH0BIn4r6N7K1KLZZ9GYxzQLnvLQ8ggGSKm3kHFYzy1hccLl5zg/HRReHSXECBe4ub/CCPDqnuJ+09TUBwDaAABgmnLo62ufIHTsV7jjPEvo8AUXvEAy0e4AZ3gb4GP0fL8d1lF5bW5F5Itt91rQ1oc654c0knJGwxHrxjOJm6dZxmIq3kNKwzc6m6owfWsMfFwBhM1uKMaZ0rKlB+0is5wLYyDgGZg7x4JwNY5stmk07N5r4JPl0g7AExGFl0tIxrhziSwmPcLRUPY2uzEdY/JdoyifLlrMeDY9ptVEfSKn8Un47rP1OsfVddUe57tpcSTA2EnouNXpSHEUm1XN6XU4d6gT8Uuabxu1w/wlaivTM37FNVVzUu8kbiPPC4vW0o5zVXNSnMU5iFG+YrbVz38O/hhJcxTmKlPccL49oWsDaultcOoa2rJ83mUbUe2OnECno2OAO72UxjOIAPgvA8xTmLn24b2l6biPtOapaW6bTNtnHLkGe6d03toWwH6albAgARmMxIOJleM5inMVnp4ykZTD6Bpvb0N3ogb4aY8uiBU9valxsY0NIwDmP16rwt6u9Z7OC9zJ6R/tTqCSeYf4Wf7VF5vmKLXbw+G2T70FcKkvq9PeIFR7PFhAPzBXhehhe2nGPo1MNaTzH7AEAwNzME9V8+p1zUcObcGyTBNQ057hpnOe62/arg7tIOY14qMc7+0k1bon643GOqzOH8RD/DGTZ7o7AEGVzylvE/pqFOfdAx4beUo9GnBJLpHSUvSqsLjsTAl2B6SSmr8iCY8iZXOW4RsExn4EArufDZU3/q/H5K3CT0226rKsTjOiB96CfAbj1WZQqtpvhzL/AHTAMlpJyBHTMic+S9YacgrzesoEPl7bbT06g4O2YhdunnTnliW4np3SajaQYyBPLFQsHiS7IJhZ3MXo+BaihSLRWqAshzgRcbh1Y8WBzW9dx3yvNa5tlRzQZAcYMRIOQY8RB9V7sM7eacaFpm4xuSrFdwkNJAOMHcdik7lfNMQt2lNrS8drMc13OrC2JAqv94TmJMDHRaGt9qaj3g031YyCKjmmQd2+4AYjBznwXmH1BiIjsd9vBWxw7A+BJ+OCFiYiWuXt+H1W1mW1DUmDZaHWUiZ2awlw23OOqe9neFMdVc3VUYbYS5wcfdxOzIO0ZkjG3UeMoccDXEmjRgwHNDSIAxDZJI/kvRcA4mdRvXpUbXSATTG+4DD9YbdBsuWUTDUU9xo+HCmZo6nUvpnZjqZqt9HuaHR6rvjvFqukbLNO+vOZaC0DvdFxQdPdvSq9staMgeRg/BMu1lf7UH0LfzXOueW7eK4x7cVK7BTOkoOumA4msR42wIK8MandfXOK0zUH/wAanUPd1R1Mz3lrCe/VfPeNUamkfLgKJeXEct15tgXBxIBImDld+nlEcRDllFsW9S9SWEYfkkzc2MRvicynKHBqlRhfTLHQJLW1AXx4N77rrszqTvVXpitw9zGE1G1WOBEDlzTIOMvuwd+i40vDqtUxTpucYnaB8TA6pslA3qXrvXaGpQMVWFh6TsfJwwfQpWVdih71L0C5S5LWh71d640tB9V1tNpc7eB2C5qtLSQ4EEbg4ISyhr1SXvUSyn0ut/xFcDLNH/idWAPqAw/elNV/xGrdKVJpjb3357Ey35SvC0pHX70b6Q4fa+ML59vTTW4v7TP1dvNIETDGiGtJ38Tt1KSNGCHEszsCPySFapd9YDzwFzR1ZHuzLfmPIrP8K9TodKHe9UpOu3n3s+hKfo1nk5aGt6TN3ljE+q89otYWO+tfON3iPQHK3NHUe4m9lo6G4j5EysS3B4iMkn1J+4K2nHzXN3rPnn1VCp0GT2BH3LEtO3CYn/yhaqi1wyPCB5YOV07uT6qmOBMyfMjZIJeU4hoy1xh0ZHadxgHrtO+4Wa9pfUtqOM4EkXkCMEhpMgCJicd17TW8PFRuN84H81hV9MWxfdAO4MPYdg5pHUduq9HT6lOOWJzjLOFs07G6curaksYC9r3sp3wLnP5mAJk2geGN15Kk8BwuFwBEiYkTkT0nuvc8Q0rNcwF/KpPbDKdUc1/OLphjqjiACDMyHR3Oy8brOGVKVSpTLSXUwS+0EgNG79vq+K9GOTlMPV0/btlNlun4bpaY8ZqZgCTgE7DJK8zr9fznXllKmf2aVPlt3mYG5yh1KLGUWkVKL3vIlo53Opb4OBTjvudoXpdHwXQtpt5+qHNwSA6WGQJaQ0SI73ZS4gqZebGuqSwl19ghjagFRjRtbY8Fsei71LatRvMNP3B9plFtOmC47Sxob0/BaHEeDFtSdBOoZbdNMl76RuIhwbB6AgwJnwK41nF9c5vL1NWtTpvhrjVY9oIAiCbbiIjGVb+IxmvjIwe4W7S9oOWxlh1XMAF5Oqdy5ndjQ3EjuTE9d1ncP0jatRlMuBBcG3NDsXEC6HQYBjoF7Wn7CsA/5kk92D/dgpMwQ80/2n1Tn+5qHsBOA54IA8S4ZXY0P0l819YHPtndryTvY03xGf5L0rPY1rZMMfjH2YMdYifVEZwptAkuoNiBHukyRPVgwdt+6l/FA0HANEzfUNDuoc6Ht7tc2QAdunRH1Wm0zR/7apTa+C26kCx5gDEtw7uRgnuu9Tw4lhcyhaJukEVA7BnIBIHXOETR6WrBDCGg+9dlzfIzIGB0j1Wf7GLraTiCK+oNMkWtZVLqbXgQS67IMZ9Y2WPXq6YEh1SpUgn6gbG5mTAJHr08pf4lY97yeY4RFOuadSpSgwXWAtMbxI9N1xV0Je9rj7oa0RcPcgZDpc36pnNwn4haANU6hYbm1nMbAp1HVSQS4GIb7wA90nptEIFHg97b2VKMDBHNAIkbkPGPKEXidH328x4DSLi1gDabTtIgYkGZPx7Nv4fp6UQ99zxjADnCYlvvTHSCMq7JTzj2BpNrgbdzAIPTE77/ACXHLwIdPcWuxkD13XotPobwBy204JaXVKlOTvm0mWxO+UbV8KDi3kBr4aGwxhc8bTMOiR3jursU8vVpFphwg9W4kbePiiO0b7S6w2gST+yCSBK3zomkgCoabzi3kuLjGMkOBnwhJVOF16rraZL2CckGk3OYIcZn9ThXYY7Wn9EBRbQ9ma5iGt2H9pTHTxMqJtBTj2fYC4yAcdRKFxBoudgbqKLxO5V4wUpR+soor6kaWn+uB07dNkeq8iIJGeh8laixDUvTXG3foFzpB7pPX+aii5tyNT3XDXH3s9lFEhQtOffHk78EDiGWZzvuootR6ZktwAy605by6ht6SH04Md13o6znur3uLrSYkkx/U1xidvqt+AUUXfFyl5n2npNZqajWNDWg4DQAB5ALLlRRdnJ9a/4OUwaFdxALr2tugXQGkgTvEkmPFY3/ABdceZpxJi2rjp9cfkPgoos/7NR4aHsPSa7QVbmg+9VGQDi0GPJe24N72nok5Jp0ySckksEklRRZlYMPCy+O0waDwQCPdwQD9oK1EJZ/BqTW6mo1rQGw02gANk02yY7rS9onkUXwSPd6GFaikrDN4Xp2OLQ5jSLGmC0ETdE/BVxBgGra0AWljfdj3cPfGNsKKIy8lx9xZQZaS2TVmMTBZEwsXW5awneSJ6xnHl4K1F0hDWspNFgDQAW05EDMxMrnUMHNcyBYGghse6D3A2lWotQy1i0AsIAm0ZWtqmAMYQBOc9dyoosNB6OobBk9eviVFFFV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512" name="Picture 8" descr="http://images.nationalgeographic.com/wpf/media-live/photos/000/344/cache/devil-island-iceberg-weddell-sea-adelie-penguins-antarctica_34421_600x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0"/>
            <a:ext cx="4953000" cy="3429000"/>
          </a:xfrm>
          <a:prstGeom prst="rect">
            <a:avLst/>
          </a:prstGeom>
          <a:noFill/>
        </p:spPr>
      </p:pic>
      <p:pic>
        <p:nvPicPr>
          <p:cNvPr id="21514" name="Picture 10" descr="http://www.worldatlas.com/webimage/countrys/polar/antarcz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54393"/>
            <a:ext cx="4267200" cy="370360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4800" y="228600"/>
            <a:ext cx="350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Antarctica is Earth’s southernmost  continent</a:t>
            </a:r>
          </a:p>
          <a:p>
            <a:endParaRPr lang="en-US" sz="2400" dirty="0"/>
          </a:p>
          <a:p>
            <a:r>
              <a:rPr lang="en-US" sz="2400" dirty="0" smtClean="0"/>
              <a:t>It is the coldest, driest, and windiest continent on the planet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495800" y="4114800"/>
            <a:ext cx="464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98% of Antarctica is made up of ice and there are no permanent human residents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242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Fun Facts: Continents and Oceans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 Facts: Continents and Oceans</dc:title>
  <dc:creator>nathan coan</dc:creator>
  <cp:lastModifiedBy>nathan coan</cp:lastModifiedBy>
  <cp:revision>2</cp:revision>
  <dcterms:created xsi:type="dcterms:W3CDTF">2013-09-20T07:11:05Z</dcterms:created>
  <dcterms:modified xsi:type="dcterms:W3CDTF">2013-09-20T08:44:20Z</dcterms:modified>
</cp:coreProperties>
</file>