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41E4-D519-43F1-8E80-068A2BED21A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097AC-AB94-4671-9522-06624CFE8E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jessicadunton.com/blog/12%20Angry%20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48400" y="2209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Juror 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3810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Juror 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200400"/>
            <a:ext cx="1295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Juror 3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048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Juror 4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954393" flipV="1">
            <a:off x="438720" y="2517859"/>
            <a:ext cx="1295400" cy="47148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2133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Juror 5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533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Juror 6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80424">
            <a:off x="693128" y="930055"/>
            <a:ext cx="376260" cy="3676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981200" y="304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Juror 7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9" name="Picture 5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237133">
            <a:off x="2340270" y="650287"/>
            <a:ext cx="359648" cy="45166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971800" y="609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Juror 8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30" name="Picture 6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740274">
            <a:off x="3318351" y="1051863"/>
            <a:ext cx="335959" cy="23501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962400" y="9906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Juror 9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031" name="Picture 7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159716">
            <a:off x="4199495" y="1329095"/>
            <a:ext cx="474250" cy="346108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6482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Juror 10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032" name="Picture 8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685821">
            <a:off x="5035531" y="1022448"/>
            <a:ext cx="572664" cy="386706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6934200" y="68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Juror 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33" name="Picture 9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238999" y="1066801"/>
            <a:ext cx="457201" cy="45720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7772400" y="3200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Juror 12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</cp:revision>
  <dcterms:created xsi:type="dcterms:W3CDTF">2010-03-25T19:33:49Z</dcterms:created>
  <dcterms:modified xsi:type="dcterms:W3CDTF">2010-03-25T19:54:21Z</dcterms:modified>
</cp:coreProperties>
</file>